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75" r:id="rId3"/>
    <p:sldId id="276" r:id="rId4"/>
    <p:sldId id="277" r:id="rId5"/>
    <p:sldId id="278" r:id="rId6"/>
    <p:sldId id="280" r:id="rId7"/>
    <p:sldId id="261" r:id="rId8"/>
    <p:sldId id="263" r:id="rId9"/>
    <p:sldId id="259" r:id="rId10"/>
    <p:sldId id="281" r:id="rId11"/>
    <p:sldId id="268" r:id="rId12"/>
    <p:sldId id="265" r:id="rId13"/>
    <p:sldId id="266" r:id="rId14"/>
    <p:sldId id="267" r:id="rId15"/>
    <p:sldId id="274" r:id="rId16"/>
    <p:sldId id="270" r:id="rId17"/>
    <p:sldId id="260" r:id="rId18"/>
    <p:sldId id="272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71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18" Type="http://schemas.openxmlformats.org/officeDocument/2006/relationships/image" Target="../media/image1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18" Type="http://schemas.openxmlformats.org/officeDocument/2006/relationships/image" Target="../media/image37.wmf"/><Relationship Id="rId3" Type="http://schemas.openxmlformats.org/officeDocument/2006/relationships/image" Target="../media/image22.wmf"/><Relationship Id="rId21" Type="http://schemas.openxmlformats.org/officeDocument/2006/relationships/image" Target="../media/image40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17" Type="http://schemas.openxmlformats.org/officeDocument/2006/relationships/image" Target="../media/image36.wmf"/><Relationship Id="rId25" Type="http://schemas.openxmlformats.org/officeDocument/2006/relationships/image" Target="../media/image44.wmf"/><Relationship Id="rId2" Type="http://schemas.openxmlformats.org/officeDocument/2006/relationships/image" Target="../media/image21.wmf"/><Relationship Id="rId16" Type="http://schemas.openxmlformats.org/officeDocument/2006/relationships/image" Target="../media/image35.wmf"/><Relationship Id="rId20" Type="http://schemas.openxmlformats.org/officeDocument/2006/relationships/image" Target="../media/image39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24" Type="http://schemas.openxmlformats.org/officeDocument/2006/relationships/image" Target="../media/image43.wmf"/><Relationship Id="rId5" Type="http://schemas.openxmlformats.org/officeDocument/2006/relationships/image" Target="../media/image24.wmf"/><Relationship Id="rId15" Type="http://schemas.openxmlformats.org/officeDocument/2006/relationships/image" Target="../media/image34.wmf"/><Relationship Id="rId23" Type="http://schemas.openxmlformats.org/officeDocument/2006/relationships/image" Target="../media/image42.wmf"/><Relationship Id="rId10" Type="http://schemas.openxmlformats.org/officeDocument/2006/relationships/image" Target="../media/image29.wmf"/><Relationship Id="rId19" Type="http://schemas.openxmlformats.org/officeDocument/2006/relationships/image" Target="../media/image38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Relationship Id="rId14" Type="http://schemas.openxmlformats.org/officeDocument/2006/relationships/image" Target="../media/image33.wmf"/><Relationship Id="rId22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8F856-A1EC-4834-BED3-641D462747F2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C095B-DA38-470D-97B7-837B5EAB6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095B-DA38-470D-97B7-837B5EAB6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DE57D95-CE70-45A3-87FA-64FBAD363848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6CD1142-AC12-4C86-819B-4500BDFD51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BBE93D-E6DF-4CE4-9CB3-AE8A4E5A6F57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640454-F391-453F-A985-DEF3B12FFC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0CE1B7-2BC1-4E12-BEC4-F0169550C0D3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23520A-B741-445B-BB75-BD9A58F2D5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314F6C-B16F-48E3-B925-C1281D0360C4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A6343F-DA10-4AB2-805C-5CDB6A38853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6DC9D3-68E1-4A0B-AB20-50EA6EB16DCA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C70D3D-507A-43CA-8FE3-6D886DCFDAB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7BEB68C-8148-4DFB-9C5A-A68FBEB66DC3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624026-C28A-4716-AACF-BBC701A2B72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622F64-5F6E-4D85-AAD8-6C874C40BABB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0F7463-D722-4F49-8B92-5EDD3EA057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67FE8C-EA7C-42A8-B0E0-ABE08823693A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9DB58E-D063-4E1A-AF70-47A8EA1F52B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04945F-84A7-4C1B-A0D7-57EBD2E27209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5FCE36-6C54-4063-8963-E23423ABEAC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026198DF-48A2-4AF8-9C84-CE4416FB2E86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60C15D-9780-4D4C-AEF2-B9307D7B82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8E041D1-66C6-494C-9AF0-A6517C03249D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F5B9BD0-8B57-44A0-99F8-1EBDD4C8C00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6082E2-C290-4311-BD77-01D1FC17CD92}" type="datetimeFigureOut">
              <a:rPr lang="ru-RU" smtClean="0"/>
              <a:pPr>
                <a:defRPr/>
              </a:pPr>
              <a:t>22.02.2014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8F71744-4C07-4BB9-8748-3486B0A162C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3.png"/><Relationship Id="rId5" Type="http://schemas.openxmlformats.org/officeDocument/2006/relationships/slide" Target="slide5.xml"/><Relationship Id="rId4" Type="http://schemas.openxmlformats.org/officeDocument/2006/relationships/oleObject" Target="../embeddings/oleObject5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6.png"/><Relationship Id="rId5" Type="http://schemas.openxmlformats.org/officeDocument/2006/relationships/slide" Target="slide5.xml"/><Relationship Id="rId4" Type="http://schemas.openxmlformats.org/officeDocument/2006/relationships/oleObject" Target="../embeddings/oleObject5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slide" Target="slide5.xml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png"/><Relationship Id="rId5" Type="http://schemas.openxmlformats.org/officeDocument/2006/relationships/slide" Target="slide5.xml"/><Relationship Id="rId4" Type="http://schemas.openxmlformats.org/officeDocument/2006/relationships/oleObject" Target="../embeddings/oleObject5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4.png"/><Relationship Id="rId5" Type="http://schemas.openxmlformats.org/officeDocument/2006/relationships/slide" Target="slide5.xml"/><Relationship Id="rId4" Type="http://schemas.openxmlformats.org/officeDocument/2006/relationships/oleObject" Target="../embeddings/oleObject6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7.png"/><Relationship Id="rId5" Type="http://schemas.openxmlformats.org/officeDocument/2006/relationships/slide" Target="slide5.xml"/><Relationship Id="rId4" Type="http://schemas.openxmlformats.org/officeDocument/2006/relationships/oleObject" Target="../embeddings/oleObject6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65.bin"/><Relationship Id="rId4" Type="http://schemas.openxmlformats.org/officeDocument/2006/relationships/oleObject" Target="../embeddings/oleObject64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oleObject" Target="../embeddings/oleObject29.bin"/><Relationship Id="rId18" Type="http://schemas.openxmlformats.org/officeDocument/2006/relationships/oleObject" Target="../embeddings/oleObject34.bin"/><Relationship Id="rId26" Type="http://schemas.openxmlformats.org/officeDocument/2006/relationships/oleObject" Target="../embeddings/oleObject42.bin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37.bin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8.bin"/><Relationship Id="rId17" Type="http://schemas.openxmlformats.org/officeDocument/2006/relationships/oleObject" Target="../embeddings/oleObject33.bin"/><Relationship Id="rId25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7.bin"/><Relationship Id="rId24" Type="http://schemas.openxmlformats.org/officeDocument/2006/relationships/oleObject" Target="../embeddings/oleObject40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9.bin"/><Relationship Id="rId10" Type="http://schemas.openxmlformats.org/officeDocument/2006/relationships/oleObject" Target="../embeddings/oleObject26.bin"/><Relationship Id="rId19" Type="http://schemas.openxmlformats.org/officeDocument/2006/relationships/oleObject" Target="../embeddings/oleObject35.bin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5.bin"/><Relationship Id="rId14" Type="http://schemas.openxmlformats.org/officeDocument/2006/relationships/oleObject" Target="../embeddings/oleObject30.bin"/><Relationship Id="rId22" Type="http://schemas.openxmlformats.org/officeDocument/2006/relationships/oleObject" Target="../embeddings/oleObject38.bin"/><Relationship Id="rId27" Type="http://schemas.openxmlformats.org/officeDocument/2006/relationships/oleObject" Target="../embeddings/oleObject4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ctrTitle"/>
          </p:nvPr>
        </p:nvSpPr>
        <p:spPr>
          <a:xfrm>
            <a:off x="107950" y="476250"/>
            <a:ext cx="8856663" cy="1470025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b="1" smtClean="0">
                <a:latin typeface="Monotype Corsiva" pitchFamily="66" charset="0"/>
              </a:rPr>
              <a:t>Формулы сокращённого умножения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3143248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Урок алгебры в 7 классе по учебнику Ю.Н.Макарычев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928670"/>
          <a:ext cx="9144001" cy="580774"/>
        </p:xfrm>
        <a:graphic>
          <a:graphicData uri="http://schemas.openxmlformats.org/drawingml/2006/table">
            <a:tbl>
              <a:tblPr/>
              <a:tblGrid>
                <a:gridCol w="1395999"/>
                <a:gridCol w="837618"/>
                <a:gridCol w="837618"/>
                <a:gridCol w="907420"/>
                <a:gridCol w="907420"/>
                <a:gridCol w="837618"/>
                <a:gridCol w="837618"/>
                <a:gridCol w="837618"/>
                <a:gridCol w="907420"/>
                <a:gridCol w="837652"/>
              </a:tblGrid>
              <a:tr h="58077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Ф.И. </a:t>
                      </a:r>
                      <a:endParaRPr lang="ru-RU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уча-ся</a:t>
                      </a:r>
                      <a:endParaRPr lang="ru-RU" sz="1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58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83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" y="2061972"/>
          <a:ext cx="9143991" cy="630936"/>
        </p:xfrm>
        <a:graphic>
          <a:graphicData uri="http://schemas.openxmlformats.org/drawingml/2006/table">
            <a:tbl>
              <a:tblPr/>
              <a:tblGrid>
                <a:gridCol w="1015999"/>
                <a:gridCol w="1015999"/>
                <a:gridCol w="1015999"/>
                <a:gridCol w="1015999"/>
                <a:gridCol w="1015999"/>
                <a:gridCol w="1015999"/>
                <a:gridCol w="1015999"/>
                <a:gridCol w="1015999"/>
                <a:gridCol w="1015999"/>
              </a:tblGrid>
              <a:tr h="0">
                <a:tc row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Ф.И. учащегося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а+в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3а+в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-в</a:t>
                      </a:r>
                      <a:r>
                        <a:rPr lang="ru-RU" sz="1200" b="1" i="1" baseline="3000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9а</a:t>
                      </a:r>
                      <a:r>
                        <a:rPr lang="ru-RU" sz="1200" b="1" i="1" baseline="3000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+3ав+в</a:t>
                      </a:r>
                      <a:r>
                        <a:rPr lang="ru-RU" sz="1200" b="1" i="1" baseline="3000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3а-в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в-3а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3а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х+у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3113532"/>
          <a:ext cx="6096000" cy="63093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0">
                <a:tc row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Ф.И. учащегося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0" name="TextBox 1"/>
          <p:cNvSpPr txBox="1">
            <a:spLocks noChangeArrowheads="1"/>
          </p:cNvSpPr>
          <p:nvPr/>
        </p:nvSpPr>
        <p:spPr bwMode="auto">
          <a:xfrm>
            <a:off x="323850" y="260350"/>
            <a:ext cx="8569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Найдите значение выражения при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4588" name="Object 252"/>
          <p:cNvGraphicFramePr>
            <a:graphicFrameLocks noChangeAspect="1"/>
          </p:cNvGraphicFramePr>
          <p:nvPr/>
        </p:nvGraphicFramePr>
        <p:xfrm>
          <a:off x="1331913" y="885825"/>
          <a:ext cx="6040437" cy="600075"/>
        </p:xfrm>
        <a:graphic>
          <a:graphicData uri="http://schemas.openxmlformats.org/presentationml/2006/ole">
            <p:oleObj spid="_x0000_s14588" name="Формула" r:id="rId3" imgW="2044440" imgH="203040" progId="Equation.3">
              <p:embed/>
            </p:oleObj>
          </a:graphicData>
        </a:graphic>
      </p:graphicFrame>
      <p:graphicFrame>
        <p:nvGraphicFramePr>
          <p:cNvPr id="14589" name="Object 253"/>
          <p:cNvGraphicFramePr>
            <a:graphicFrameLocks noChangeAspect="1"/>
          </p:cNvGraphicFramePr>
          <p:nvPr/>
        </p:nvGraphicFramePr>
        <p:xfrm>
          <a:off x="7596188" y="317500"/>
          <a:ext cx="1296987" cy="574675"/>
        </p:xfrm>
        <a:graphic>
          <a:graphicData uri="http://schemas.openxmlformats.org/presentationml/2006/ole">
            <p:oleObj spid="_x0000_s14589" name="Формула" r:id="rId4" imgW="457200" imgH="203040" progId="Equation.3">
              <p:embed/>
            </p:oleObj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48025" y="5084763"/>
            <a:ext cx="2719388" cy="646112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0,8</a:t>
            </a:r>
          </a:p>
        </p:txBody>
      </p:sp>
      <p:pic>
        <p:nvPicPr>
          <p:cNvPr id="14361" name="Picture 2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20125" y="6246813"/>
            <a:ext cx="523875" cy="552450"/>
          </a:xfrm>
          <a:prstGeom prst="rect">
            <a:avLst/>
          </a:prstGeom>
          <a:gradFill rotWithShape="1">
            <a:gsLst>
              <a:gs pos="0">
                <a:srgbClr val="2787A0"/>
              </a:gs>
              <a:gs pos="80000">
                <a:srgbClr val="36B1D2"/>
              </a:gs>
              <a:gs pos="100000">
                <a:srgbClr val="34B3D6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7" name="TextBox 1"/>
          <p:cNvSpPr txBox="1">
            <a:spLocks noChangeArrowheads="1"/>
          </p:cNvSpPr>
          <p:nvPr/>
        </p:nvSpPr>
        <p:spPr bwMode="auto">
          <a:xfrm>
            <a:off x="395288" y="333375"/>
            <a:ext cx="83534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2.Упростите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выражение:</a:t>
            </a:r>
          </a:p>
          <a:p>
            <a:r>
              <a:rPr lang="ru-RU" sz="3600" dirty="0">
                <a:latin typeface="Calibri" pitchFamily="34" charset="0"/>
              </a:rPr>
              <a:t> </a:t>
            </a:r>
          </a:p>
          <a:p>
            <a:endParaRPr lang="ru-RU" sz="3600" dirty="0">
              <a:latin typeface="Calibri" pitchFamily="34" charset="0"/>
            </a:endParaRPr>
          </a:p>
        </p:txBody>
      </p:sp>
      <p:graphicFrame>
        <p:nvGraphicFramePr>
          <p:cNvPr id="11545" name="Object 281"/>
          <p:cNvGraphicFramePr>
            <a:graphicFrameLocks noChangeAspect="1"/>
          </p:cNvGraphicFramePr>
          <p:nvPr/>
        </p:nvGraphicFramePr>
        <p:xfrm>
          <a:off x="536575" y="1052513"/>
          <a:ext cx="8070850" cy="719137"/>
        </p:xfrm>
        <a:graphic>
          <a:graphicData uri="http://schemas.openxmlformats.org/presentationml/2006/ole">
            <p:oleObj spid="_x0000_s11545" name="Формула" r:id="rId3" imgW="2565360" imgH="228600" progId="Equation.3">
              <p:embed/>
            </p:oleObj>
          </a:graphicData>
        </a:graphic>
      </p:graphicFrame>
      <p:graphicFrame>
        <p:nvGraphicFramePr>
          <p:cNvPr id="5" name="Object 282"/>
          <p:cNvGraphicFramePr>
            <a:graphicFrameLocks noChangeAspect="1"/>
          </p:cNvGraphicFramePr>
          <p:nvPr/>
        </p:nvGraphicFramePr>
        <p:xfrm>
          <a:off x="3214688" y="5661025"/>
          <a:ext cx="2714625" cy="615950"/>
        </p:xfrm>
        <a:graphic>
          <a:graphicData uri="http://schemas.openxmlformats.org/presentationml/2006/ole">
            <p:oleObj spid="_x0000_s11546" name="Формула" r:id="rId4" imgW="723600" imgH="203040" progId="Equation.3">
              <p:embed/>
            </p:oleObj>
          </a:graphicData>
        </a:graphic>
      </p:graphicFrame>
      <p:pic>
        <p:nvPicPr>
          <p:cNvPr id="11308" name="Picture 4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94725" y="6288088"/>
            <a:ext cx="523875" cy="554037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4" name="TextBox 1"/>
          <p:cNvSpPr txBox="1">
            <a:spLocks noChangeArrowheads="1"/>
          </p:cNvSpPr>
          <p:nvPr/>
        </p:nvSpPr>
        <p:spPr bwMode="auto">
          <a:xfrm>
            <a:off x="250825" y="333375"/>
            <a:ext cx="87852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3.Докажите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выражение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при любых значениях     принимает отрицательные значения.</a:t>
            </a:r>
          </a:p>
        </p:txBody>
      </p:sp>
      <p:graphicFrame>
        <p:nvGraphicFramePr>
          <p:cNvPr id="12701" name="Object 413"/>
          <p:cNvGraphicFramePr>
            <a:graphicFrameLocks noChangeAspect="1"/>
          </p:cNvGraphicFramePr>
          <p:nvPr/>
        </p:nvGraphicFramePr>
        <p:xfrm>
          <a:off x="6659563" y="333375"/>
          <a:ext cx="2263775" cy="574675"/>
        </p:xfrm>
        <a:graphic>
          <a:graphicData uri="http://schemas.openxmlformats.org/presentationml/2006/ole">
            <p:oleObj spid="_x0000_s12701" name="Формула" r:id="rId3" imgW="799920" imgH="203040" progId="Equation.3">
              <p:embed/>
            </p:oleObj>
          </a:graphicData>
        </a:graphic>
      </p:graphicFrame>
      <p:graphicFrame>
        <p:nvGraphicFramePr>
          <p:cNvPr id="12702" name="Object 414"/>
          <p:cNvGraphicFramePr>
            <a:graphicFrameLocks noChangeAspect="1"/>
          </p:cNvGraphicFramePr>
          <p:nvPr/>
        </p:nvGraphicFramePr>
        <p:xfrm>
          <a:off x="4716463" y="1052513"/>
          <a:ext cx="585787" cy="431800"/>
        </p:xfrm>
        <a:graphic>
          <a:graphicData uri="http://schemas.openxmlformats.org/presentationml/2006/ole">
            <p:oleObj spid="_x0000_s12702" name="Формула" r:id="rId4" imgW="126720" imgH="139680" progId="Equation.3">
              <p:embed/>
            </p:oleObj>
          </a:graphicData>
        </a:graphic>
      </p:graphicFrame>
      <p:graphicFrame>
        <p:nvGraphicFramePr>
          <p:cNvPr id="5" name="Object 415"/>
          <p:cNvGraphicFramePr>
            <a:graphicFrameLocks noChangeAspect="1"/>
          </p:cNvGraphicFramePr>
          <p:nvPr/>
        </p:nvGraphicFramePr>
        <p:xfrm>
          <a:off x="3284538" y="5661025"/>
          <a:ext cx="2719387" cy="615950"/>
        </p:xfrm>
        <a:graphic>
          <a:graphicData uri="http://schemas.openxmlformats.org/presentationml/2006/ole">
            <p:oleObj spid="_x0000_s12703" name="Формула" r:id="rId5" imgW="1155600" imgH="228600" progId="Equation.3">
              <p:embed/>
            </p:oleObj>
          </a:graphicData>
        </a:graphic>
      </p:graphicFrame>
      <p:pic>
        <p:nvPicPr>
          <p:cNvPr id="12346" name="Picture 58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20125" y="6269038"/>
            <a:ext cx="523875" cy="554037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6" name="TextBox 1"/>
          <p:cNvSpPr txBox="1">
            <a:spLocks noChangeArrowheads="1"/>
          </p:cNvSpPr>
          <p:nvPr/>
        </p:nvSpPr>
        <p:spPr bwMode="auto">
          <a:xfrm>
            <a:off x="900113" y="192088"/>
            <a:ext cx="73882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4.Представьте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виде произведения:</a:t>
            </a:r>
          </a:p>
          <a:p>
            <a:pPr algn="ctr"/>
            <a:endParaRPr lang="ru-RU" sz="3600" dirty="0">
              <a:latin typeface="Calibri" pitchFamily="34" charset="0"/>
            </a:endParaRPr>
          </a:p>
          <a:p>
            <a:pPr algn="ctr"/>
            <a:endParaRPr lang="ru-RU" sz="3600" dirty="0">
              <a:latin typeface="Calibri" pitchFamily="34" charset="0"/>
            </a:endParaRPr>
          </a:p>
          <a:p>
            <a:pPr algn="ctr"/>
            <a:endParaRPr lang="ru-RU" sz="3600" dirty="0">
              <a:latin typeface="Calibri" pitchFamily="34" charset="0"/>
            </a:endParaRPr>
          </a:p>
          <a:p>
            <a:pPr algn="ctr"/>
            <a:endParaRPr lang="ru-RU" sz="3600" dirty="0">
              <a:latin typeface="Calibri" pitchFamily="34" charset="0"/>
            </a:endParaRPr>
          </a:p>
          <a:p>
            <a:pPr algn="ctr"/>
            <a:endParaRPr lang="ru-RU" sz="3600" dirty="0">
              <a:latin typeface="Calibri" pitchFamily="34" charset="0"/>
            </a:endParaRPr>
          </a:p>
          <a:p>
            <a:pPr algn="ctr"/>
            <a:endParaRPr lang="ru-RU" sz="3600" dirty="0">
              <a:latin typeface="Calibri" pitchFamily="34" charset="0"/>
            </a:endParaRPr>
          </a:p>
        </p:txBody>
      </p:sp>
      <p:graphicFrame>
        <p:nvGraphicFramePr>
          <p:cNvPr id="13574" name="Object 262"/>
          <p:cNvGraphicFramePr>
            <a:graphicFrameLocks noChangeAspect="1"/>
          </p:cNvGraphicFramePr>
          <p:nvPr/>
        </p:nvGraphicFramePr>
        <p:xfrm>
          <a:off x="2938463" y="908050"/>
          <a:ext cx="3311525" cy="776288"/>
        </p:xfrm>
        <a:graphic>
          <a:graphicData uri="http://schemas.openxmlformats.org/presentationml/2006/ole">
            <p:oleObj spid="_x0000_s13574" name="Формула" r:id="rId3" imgW="977760" imgH="228600" progId="Equation.3">
              <p:embed/>
            </p:oleObj>
          </a:graphicData>
        </a:graphic>
      </p:graphicFrame>
      <p:graphicFrame>
        <p:nvGraphicFramePr>
          <p:cNvPr id="4" name="Object 263"/>
          <p:cNvGraphicFramePr>
            <a:graphicFrameLocks noChangeAspect="1"/>
          </p:cNvGraphicFramePr>
          <p:nvPr/>
        </p:nvGraphicFramePr>
        <p:xfrm>
          <a:off x="2779713" y="5283200"/>
          <a:ext cx="3627437" cy="585788"/>
        </p:xfrm>
        <a:graphic>
          <a:graphicData uri="http://schemas.openxmlformats.org/presentationml/2006/ole">
            <p:oleObj spid="_x0000_s13575" name="Формула" r:id="rId4" imgW="1257120" imgH="203040" progId="Equation.3">
              <p:embed/>
            </p:oleObj>
          </a:graphicData>
        </a:graphic>
      </p:graphicFrame>
      <p:pic>
        <p:nvPicPr>
          <p:cNvPr id="13336" name="Picture 2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34413" y="6307138"/>
            <a:ext cx="523875" cy="554037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71" name="TextBox 1"/>
          <p:cNvSpPr txBox="1">
            <a:spLocks noChangeArrowheads="1"/>
          </p:cNvSpPr>
          <p:nvPr/>
        </p:nvSpPr>
        <p:spPr bwMode="auto">
          <a:xfrm>
            <a:off x="2268538" y="174625"/>
            <a:ext cx="4310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5.Решите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уравнение:</a:t>
            </a:r>
          </a:p>
          <a:p>
            <a:pPr algn="ctr"/>
            <a:endParaRPr lang="ru-RU" sz="3600" dirty="0">
              <a:latin typeface="Calibri" pitchFamily="34" charset="0"/>
            </a:endParaRPr>
          </a:p>
        </p:txBody>
      </p:sp>
      <p:graphicFrame>
        <p:nvGraphicFramePr>
          <p:cNvPr id="21669" name="Object 165"/>
          <p:cNvGraphicFramePr>
            <a:graphicFrameLocks noChangeAspect="1"/>
          </p:cNvGraphicFramePr>
          <p:nvPr/>
        </p:nvGraphicFramePr>
        <p:xfrm>
          <a:off x="2189163" y="863600"/>
          <a:ext cx="4468812" cy="706438"/>
        </p:xfrm>
        <a:graphic>
          <a:graphicData uri="http://schemas.openxmlformats.org/presentationml/2006/ole">
            <p:oleObj spid="_x0000_s21669" name="Формула" r:id="rId3" imgW="1447560" imgH="228600" progId="Equation.3">
              <p:embed/>
            </p:oleObj>
          </a:graphicData>
        </a:graphic>
      </p:graphicFrame>
      <p:graphicFrame>
        <p:nvGraphicFramePr>
          <p:cNvPr id="4" name="Object 166"/>
          <p:cNvGraphicFramePr>
            <a:graphicFrameLocks noChangeAspect="1"/>
          </p:cNvGraphicFramePr>
          <p:nvPr/>
        </p:nvGraphicFramePr>
        <p:xfrm>
          <a:off x="2992438" y="5157788"/>
          <a:ext cx="2862262" cy="684212"/>
        </p:xfrm>
        <a:graphic>
          <a:graphicData uri="http://schemas.openxmlformats.org/presentationml/2006/ole">
            <p:oleObj spid="_x0000_s21670" name="Формула" r:id="rId4" imgW="901440" imgH="215640" progId="Equation.3">
              <p:embed/>
            </p:oleObj>
          </a:graphicData>
        </a:graphic>
      </p:graphicFrame>
      <p:pic>
        <p:nvPicPr>
          <p:cNvPr id="21508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62975" y="6264275"/>
            <a:ext cx="523875" cy="549275"/>
          </a:xfrm>
          <a:prstGeom prst="rect">
            <a:avLst/>
          </a:prstGeom>
          <a:gradFill rotWithShape="1">
            <a:gsLst>
              <a:gs pos="0">
                <a:srgbClr val="2787A0"/>
              </a:gs>
              <a:gs pos="80000">
                <a:srgbClr val="36B1D2"/>
              </a:gs>
              <a:gs pos="100000">
                <a:srgbClr val="34B3D6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30" name="Прямоугольник 1"/>
          <p:cNvSpPr>
            <a:spLocks noChangeArrowheads="1"/>
          </p:cNvSpPr>
          <p:nvPr/>
        </p:nvSpPr>
        <p:spPr bwMode="auto">
          <a:xfrm>
            <a:off x="468313" y="333375"/>
            <a:ext cx="8207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Вычислите:</a:t>
            </a:r>
          </a:p>
          <a:p>
            <a:endParaRPr lang="ru-RU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</p:txBody>
      </p:sp>
      <p:graphicFrame>
        <p:nvGraphicFramePr>
          <p:cNvPr id="16628" name="Object 244"/>
          <p:cNvGraphicFramePr>
            <a:graphicFrameLocks noChangeAspect="1"/>
          </p:cNvGraphicFramePr>
          <p:nvPr/>
        </p:nvGraphicFramePr>
        <p:xfrm>
          <a:off x="2501900" y="981075"/>
          <a:ext cx="4140200" cy="1314450"/>
        </p:xfrm>
        <a:graphic>
          <a:graphicData uri="http://schemas.openxmlformats.org/presentationml/2006/ole">
            <p:oleObj spid="_x0000_s16628" name="Формула" r:id="rId3" imgW="1320480" imgH="419040" progId="Equation.3">
              <p:embed/>
            </p:oleObj>
          </a:graphicData>
        </a:graphic>
      </p:graphicFrame>
      <p:graphicFrame>
        <p:nvGraphicFramePr>
          <p:cNvPr id="4" name="Object 245"/>
          <p:cNvGraphicFramePr>
            <a:graphicFrameLocks noChangeAspect="1"/>
          </p:cNvGraphicFramePr>
          <p:nvPr/>
        </p:nvGraphicFramePr>
        <p:xfrm>
          <a:off x="4356100" y="5786438"/>
          <a:ext cx="647700" cy="728662"/>
        </p:xfrm>
        <a:graphic>
          <a:graphicData uri="http://schemas.openxmlformats.org/presentationml/2006/ole">
            <p:oleObj spid="_x0000_s16629" name="Формула" r:id="rId4" imgW="203040" imgH="228600" progId="Equation.3">
              <p:embed/>
            </p:oleObj>
          </a:graphicData>
        </a:graphic>
      </p:graphicFrame>
      <p:pic>
        <p:nvPicPr>
          <p:cNvPr id="16391" name="Picture 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58213" y="6199188"/>
            <a:ext cx="641350" cy="665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3" name="TextBox 1"/>
          <p:cNvSpPr txBox="1">
            <a:spLocks noChangeArrowheads="1"/>
          </p:cNvSpPr>
          <p:nvPr/>
        </p:nvSpPr>
        <p:spPr bwMode="auto">
          <a:xfrm>
            <a:off x="217488" y="188913"/>
            <a:ext cx="878522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Доказать, что при любом натуральном </a:t>
            </a:r>
            <a:r>
              <a:rPr lang="en-US" sz="36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 значение  выражения 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кратно 8.</a:t>
            </a:r>
          </a:p>
          <a:p>
            <a:pPr algn="ctr"/>
            <a:endParaRPr lang="ru-RU" sz="2800" i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graphicFrame>
        <p:nvGraphicFramePr>
          <p:cNvPr id="5810" name="Object 690"/>
          <p:cNvGraphicFramePr>
            <a:graphicFrameLocks noChangeAspect="1"/>
          </p:cNvGraphicFramePr>
          <p:nvPr/>
        </p:nvGraphicFramePr>
        <p:xfrm>
          <a:off x="4686300" y="765175"/>
          <a:ext cx="1943100" cy="590550"/>
        </p:xfrm>
        <a:graphic>
          <a:graphicData uri="http://schemas.openxmlformats.org/presentationml/2006/ole">
            <p:oleObj spid="_x0000_s5810" name="Формула" r:id="rId3" imgW="838080" imgH="228600" progId="Equation.3">
              <p:embed/>
            </p:oleObj>
          </a:graphicData>
        </a:graphic>
      </p:graphicFrame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65125" y="2085975"/>
            <a:ext cx="86407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u="sng">
                <a:latin typeface="Times New Roman" pitchFamily="18" charset="0"/>
                <a:cs typeface="Times New Roman" pitchFamily="18" charset="0"/>
              </a:rPr>
              <a:t>1 способ.</a:t>
            </a:r>
          </a:p>
          <a:p>
            <a:endParaRPr lang="ru-RU" sz="2800">
              <a:latin typeface="Calibr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65125" y="3762375"/>
            <a:ext cx="864076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u="sng">
                <a:latin typeface="Times New Roman" pitchFamily="18" charset="0"/>
                <a:cs typeface="Times New Roman" pitchFamily="18" charset="0"/>
              </a:rPr>
              <a:t>2 способ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>
                <a:latin typeface="Calibri" pitchFamily="34" charset="0"/>
              </a:rPr>
              <a:t> </a:t>
            </a:r>
          </a:p>
        </p:txBody>
      </p:sp>
      <p:graphicFrame>
        <p:nvGraphicFramePr>
          <p:cNvPr id="7" name="Object 691"/>
          <p:cNvGraphicFramePr>
            <a:graphicFrameLocks noChangeAspect="1"/>
          </p:cNvGraphicFramePr>
          <p:nvPr/>
        </p:nvGraphicFramePr>
        <p:xfrm>
          <a:off x="365125" y="2473325"/>
          <a:ext cx="8243888" cy="1135063"/>
        </p:xfrm>
        <a:graphic>
          <a:graphicData uri="http://schemas.openxmlformats.org/presentationml/2006/ole">
            <p:oleObj spid="_x0000_s5811" name="Формула" r:id="rId4" imgW="3568680" imgH="457200" progId="Equation.3">
              <p:embed/>
            </p:oleObj>
          </a:graphicData>
        </a:graphic>
      </p:graphicFrame>
      <p:graphicFrame>
        <p:nvGraphicFramePr>
          <p:cNvPr id="8" name="Object 692"/>
          <p:cNvGraphicFramePr>
            <a:graphicFrameLocks noChangeAspect="1"/>
          </p:cNvGraphicFramePr>
          <p:nvPr/>
        </p:nvGraphicFramePr>
        <p:xfrm>
          <a:off x="381000" y="4156075"/>
          <a:ext cx="7378700" cy="588963"/>
        </p:xfrm>
        <a:graphic>
          <a:graphicData uri="http://schemas.openxmlformats.org/presentationml/2006/ole">
            <p:oleObj spid="_x0000_s5812" name="Формула" r:id="rId5" imgW="3111480" imgH="228600" progId="Equation.3">
              <p:embed/>
            </p:oleObj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5125" y="4797425"/>
            <a:ext cx="86407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Times New Roman" pitchFamily="18" charset="0"/>
                <a:cs typeface="Times New Roman" pitchFamily="18" charset="0"/>
              </a:rPr>
              <a:t>Вывод.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Т.к. в произведении один множитель делится на 8, то и произведение делится на 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1"/>
          <p:cNvSpPr txBox="1">
            <a:spLocks noChangeArrowheads="1"/>
          </p:cNvSpPr>
          <p:nvPr/>
        </p:nvSpPr>
        <p:spPr bwMode="auto">
          <a:xfrm>
            <a:off x="2051050" y="190500"/>
            <a:ext cx="4921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Подведение итогов.</a:t>
            </a:r>
          </a:p>
        </p:txBody>
      </p:sp>
      <p:sp>
        <p:nvSpPr>
          <p:cNvPr id="3" name="Улыбающееся лицо 2"/>
          <p:cNvSpPr/>
          <p:nvPr/>
        </p:nvSpPr>
        <p:spPr>
          <a:xfrm>
            <a:off x="611188" y="1484313"/>
            <a:ext cx="2089150" cy="1944687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419475" y="2882900"/>
            <a:ext cx="2089150" cy="2058988"/>
          </a:xfrm>
          <a:prstGeom prst="smileyFace">
            <a:avLst>
              <a:gd name="adj" fmla="val -35"/>
            </a:avLst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372225" y="4292600"/>
            <a:ext cx="2160588" cy="1944688"/>
          </a:xfrm>
          <a:prstGeom prst="smileyFace">
            <a:avLst>
              <a:gd name="adj" fmla="val -4653"/>
            </a:avLst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6"/>
            <a:ext cx="6720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9" y="200024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Подготовиться к контрольной работе, п.35-38, №1056(б),1057,1079(в)</a:t>
            </a:r>
          </a:p>
          <a:p>
            <a:r>
              <a:rPr lang="ru-RU" dirty="0" smtClean="0"/>
              <a:t>Дополнительное задание</a:t>
            </a:r>
            <a:r>
              <a:rPr lang="en-US" dirty="0" smtClean="0"/>
              <a:t>:</a:t>
            </a:r>
            <a:r>
              <a:rPr lang="ru-RU" dirty="0" smtClean="0"/>
              <a:t>( по желанию)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 smtClean="0"/>
              <a:t>Разложить на множители</a:t>
            </a:r>
            <a:r>
              <a:rPr lang="en-US" dirty="0" smtClean="0"/>
              <a:t>:</a:t>
            </a:r>
            <a:r>
              <a:rPr lang="ru-RU" dirty="0" smtClean="0"/>
              <a:t>х³+у³+2х²-2ху+2у²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 smtClean="0"/>
              <a:t>Вычислите</a:t>
            </a:r>
            <a:r>
              <a:rPr lang="en-US" dirty="0" smtClean="0"/>
              <a:t>:</a:t>
            </a:r>
            <a:r>
              <a:rPr lang="ru-RU" dirty="0" smtClean="0"/>
              <a:t>2³²</a:t>
            </a:r>
            <a:r>
              <a:rPr lang="ru-RU" baseline="-25000" dirty="0" smtClean="0"/>
              <a:t>*</a:t>
            </a:r>
            <a:r>
              <a:rPr lang="ru-RU" dirty="0" smtClean="0"/>
              <a:t>5</a:t>
            </a:r>
            <a:r>
              <a:rPr lang="ru-RU" baseline="30000" dirty="0" smtClean="0"/>
              <a:t>8</a:t>
            </a:r>
            <a:r>
              <a:rPr lang="ru-RU" dirty="0" smtClean="0"/>
              <a:t>-(80</a:t>
            </a:r>
            <a:r>
              <a:rPr lang="ru-RU" baseline="30000" dirty="0" smtClean="0"/>
              <a:t>4</a:t>
            </a:r>
            <a:r>
              <a:rPr lang="ru-RU" dirty="0" smtClean="0"/>
              <a:t>-1)(80</a:t>
            </a:r>
            <a:r>
              <a:rPr lang="ru-RU" baseline="30000" dirty="0" smtClean="0"/>
              <a:t>4</a:t>
            </a:r>
            <a:r>
              <a:rPr lang="ru-RU" dirty="0" smtClean="0"/>
              <a:t>+1)</a:t>
            </a:r>
            <a:endParaRPr lang="ru-RU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42844" y="1714488"/>
            <a:ext cx="84296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урока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и систематизация изученного материала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785786" y="1071546"/>
            <a:ext cx="685804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и систематизация: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знаний учащихся о формулах сокращенного умножения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умений применять формулы в простейших ситуациях на уровне воспроизведения, а также в заданиях повышенной сложности.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контролю знаний учащихся.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14290"/>
            <a:ext cx="5500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Цели  урока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57158" y="1000108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мышления, умения находить пути решения проблем, анализировать, обобщать, доказывать и опровергать, выявлять закономерности.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 самостоятельности при выполнении заданий.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умений для осуществления самооценки 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самокоррекции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учебной деятельности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0"/>
            <a:ext cx="5429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Цели  урока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282" y="1714488"/>
            <a:ext cx="857256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ответственности, творческого отношения к учебному труду, умения работать в коллективе и группах;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общекультурных ценностей на примере зависимости между математикой и другими видами наук и культуры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57166"/>
            <a:ext cx="5098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 урока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2071678"/>
            <a:ext cx="59611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Проверь себя!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25"/>
          <a:ext cx="4500562" cy="6890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526"/>
                <a:gridCol w="3657036"/>
              </a:tblGrid>
              <a:tr h="87344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№</a:t>
                      </a:r>
                    </a:p>
                    <a:p>
                      <a:r>
                        <a:rPr lang="en-US" sz="2800" dirty="0" smtClean="0"/>
                        <a:t>n</a:t>
                      </a:r>
                      <a:r>
                        <a:rPr lang="ru-RU" sz="2800" dirty="0" smtClean="0"/>
                        <a:t>/</a:t>
                      </a:r>
                      <a:r>
                        <a:rPr lang="en-US" sz="2800" dirty="0" smtClean="0"/>
                        <a:t>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I</a:t>
                      </a:r>
                      <a:endParaRPr lang="ru-RU" sz="2800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737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8902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4458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429124" y="0"/>
          <a:ext cx="4714876" cy="685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3857620"/>
              </a:tblGrid>
              <a:tr h="85723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№</a:t>
                      </a:r>
                    </a:p>
                    <a:p>
                      <a:pPr algn="ctr"/>
                      <a:r>
                        <a:rPr lang="en-US" sz="2800" dirty="0" smtClean="0"/>
                        <a:t>n</a:t>
                      </a:r>
                      <a:r>
                        <a:rPr lang="ru-RU" sz="2800" dirty="0" smtClean="0"/>
                        <a:t>/</a:t>
                      </a:r>
                      <a:r>
                        <a:rPr lang="en-US" sz="2800" dirty="0" smtClean="0"/>
                        <a:t>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II</a:t>
                      </a:r>
                      <a:endParaRPr lang="ru-RU" sz="2800" dirty="0"/>
                    </a:p>
                  </a:txBody>
                  <a:tcPr/>
                </a:tc>
              </a:tr>
              <a:tr h="62391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7432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6670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908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147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2391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2391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9622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235" name="Object 3707"/>
          <p:cNvGraphicFramePr>
            <a:graphicFrameLocks noChangeAspect="1"/>
          </p:cNvGraphicFramePr>
          <p:nvPr/>
        </p:nvGraphicFramePr>
        <p:xfrm>
          <a:off x="857224" y="785794"/>
          <a:ext cx="3060700" cy="631825"/>
        </p:xfrm>
        <a:graphic>
          <a:graphicData uri="http://schemas.openxmlformats.org/presentationml/2006/ole">
            <p:oleObj spid="_x0000_s26235" name="Формула" r:id="rId3" imgW="825480" imgH="228600" progId="Equation.3">
              <p:embed/>
            </p:oleObj>
          </a:graphicData>
        </a:graphic>
      </p:graphicFrame>
      <p:graphicFrame>
        <p:nvGraphicFramePr>
          <p:cNvPr id="26236" name="Object 3708"/>
          <p:cNvGraphicFramePr>
            <a:graphicFrameLocks noChangeAspect="1"/>
          </p:cNvGraphicFramePr>
          <p:nvPr/>
        </p:nvGraphicFramePr>
        <p:xfrm>
          <a:off x="1071538" y="1357298"/>
          <a:ext cx="1368425" cy="684212"/>
        </p:xfrm>
        <a:graphic>
          <a:graphicData uri="http://schemas.openxmlformats.org/presentationml/2006/ole">
            <p:oleObj spid="_x0000_s26236" name="Формула" r:id="rId4" imgW="457200" imgH="228600" progId="Equation.3">
              <p:embed/>
            </p:oleObj>
          </a:graphicData>
        </a:graphic>
      </p:graphicFrame>
      <p:graphicFrame>
        <p:nvGraphicFramePr>
          <p:cNvPr id="26237" name="Object 3709"/>
          <p:cNvGraphicFramePr>
            <a:graphicFrameLocks noChangeAspect="1"/>
          </p:cNvGraphicFramePr>
          <p:nvPr/>
        </p:nvGraphicFramePr>
        <p:xfrm>
          <a:off x="857224" y="1928802"/>
          <a:ext cx="3492500" cy="623888"/>
        </p:xfrm>
        <a:graphic>
          <a:graphicData uri="http://schemas.openxmlformats.org/presentationml/2006/ole">
            <p:oleObj spid="_x0000_s26237" name="Формула" r:id="rId5" imgW="1282680" imgH="228600" progId="Equation.3">
              <p:embed/>
            </p:oleObj>
          </a:graphicData>
        </a:graphic>
      </p:graphicFrame>
      <p:graphicFrame>
        <p:nvGraphicFramePr>
          <p:cNvPr id="26238" name="Object 3710"/>
          <p:cNvGraphicFramePr>
            <a:graphicFrameLocks noChangeAspect="1"/>
          </p:cNvGraphicFramePr>
          <p:nvPr/>
        </p:nvGraphicFramePr>
        <p:xfrm>
          <a:off x="1000100" y="2500306"/>
          <a:ext cx="1444625" cy="703262"/>
        </p:xfrm>
        <a:graphic>
          <a:graphicData uri="http://schemas.openxmlformats.org/presentationml/2006/ole">
            <p:oleObj spid="_x0000_s26238" name="Формула" r:id="rId6" imgW="469800" imgH="228600" progId="Equation.3">
              <p:embed/>
            </p:oleObj>
          </a:graphicData>
        </a:graphic>
      </p:graphicFrame>
      <p:graphicFrame>
        <p:nvGraphicFramePr>
          <p:cNvPr id="26239" name="Object 3711"/>
          <p:cNvGraphicFramePr>
            <a:graphicFrameLocks noChangeAspect="1"/>
          </p:cNvGraphicFramePr>
          <p:nvPr/>
        </p:nvGraphicFramePr>
        <p:xfrm>
          <a:off x="1000100" y="3214686"/>
          <a:ext cx="2081212" cy="576262"/>
        </p:xfrm>
        <a:graphic>
          <a:graphicData uri="http://schemas.openxmlformats.org/presentationml/2006/ole">
            <p:oleObj spid="_x0000_s26239" name="Формула" r:id="rId7" imgW="825480" imgH="228600" progId="Equation.3">
              <p:embed/>
            </p:oleObj>
          </a:graphicData>
        </a:graphic>
      </p:graphicFrame>
      <p:graphicFrame>
        <p:nvGraphicFramePr>
          <p:cNvPr id="26240" name="Object 3712"/>
          <p:cNvGraphicFramePr>
            <a:graphicFrameLocks noChangeAspect="1"/>
          </p:cNvGraphicFramePr>
          <p:nvPr/>
        </p:nvGraphicFramePr>
        <p:xfrm>
          <a:off x="928662" y="3714752"/>
          <a:ext cx="2305050" cy="541338"/>
        </p:xfrm>
        <a:graphic>
          <a:graphicData uri="http://schemas.openxmlformats.org/presentationml/2006/ole">
            <p:oleObj spid="_x0000_s26240" name="Формула" r:id="rId8" imgW="863280" imgH="203040" progId="Equation.3">
              <p:embed/>
            </p:oleObj>
          </a:graphicData>
        </a:graphic>
      </p:graphicFrame>
      <p:graphicFrame>
        <p:nvGraphicFramePr>
          <p:cNvPr id="26241" name="Object 3713"/>
          <p:cNvGraphicFramePr>
            <a:graphicFrameLocks noChangeAspect="1"/>
          </p:cNvGraphicFramePr>
          <p:nvPr/>
        </p:nvGraphicFramePr>
        <p:xfrm>
          <a:off x="857224" y="4357694"/>
          <a:ext cx="3424237" cy="576262"/>
        </p:xfrm>
        <a:graphic>
          <a:graphicData uri="http://schemas.openxmlformats.org/presentationml/2006/ole">
            <p:oleObj spid="_x0000_s26241" name="Формула" r:id="rId9" imgW="1358640" imgH="228600" progId="Equation.3">
              <p:embed/>
            </p:oleObj>
          </a:graphicData>
        </a:graphic>
      </p:graphicFrame>
      <p:graphicFrame>
        <p:nvGraphicFramePr>
          <p:cNvPr id="26242" name="Object 3714"/>
          <p:cNvGraphicFramePr>
            <a:graphicFrameLocks noChangeAspect="1"/>
          </p:cNvGraphicFramePr>
          <p:nvPr/>
        </p:nvGraphicFramePr>
        <p:xfrm>
          <a:off x="1000100" y="5214950"/>
          <a:ext cx="1584325" cy="576263"/>
        </p:xfrm>
        <a:graphic>
          <a:graphicData uri="http://schemas.openxmlformats.org/presentationml/2006/ole">
            <p:oleObj spid="_x0000_s26242" name="Формула" r:id="rId10" imgW="558720" imgH="203040" progId="Equation.3">
              <p:embed/>
            </p:oleObj>
          </a:graphicData>
        </a:graphic>
      </p:graphicFrame>
      <p:graphicFrame>
        <p:nvGraphicFramePr>
          <p:cNvPr id="26243" name="Object 3715"/>
          <p:cNvGraphicFramePr>
            <a:graphicFrameLocks noChangeAspect="1"/>
          </p:cNvGraphicFramePr>
          <p:nvPr/>
        </p:nvGraphicFramePr>
        <p:xfrm>
          <a:off x="1071538" y="5715016"/>
          <a:ext cx="1384300" cy="622300"/>
        </p:xfrm>
        <a:graphic>
          <a:graphicData uri="http://schemas.openxmlformats.org/presentationml/2006/ole">
            <p:oleObj spid="_x0000_s26243" name="Формула" r:id="rId11" imgW="507960" imgH="228600" progId="Equation.3">
              <p:embed/>
            </p:oleObj>
          </a:graphicData>
        </a:graphic>
      </p:graphicFrame>
      <p:graphicFrame>
        <p:nvGraphicFramePr>
          <p:cNvPr id="26244" name="Object 3716"/>
          <p:cNvGraphicFramePr>
            <a:graphicFrameLocks noChangeAspect="1"/>
          </p:cNvGraphicFramePr>
          <p:nvPr/>
        </p:nvGraphicFramePr>
        <p:xfrm>
          <a:off x="5786446" y="1000108"/>
          <a:ext cx="1408112" cy="684212"/>
        </p:xfrm>
        <a:graphic>
          <a:graphicData uri="http://schemas.openxmlformats.org/presentationml/2006/ole">
            <p:oleObj spid="_x0000_s26244" name="Формула" r:id="rId12" imgW="469800" imgH="228600" progId="Equation.3">
              <p:embed/>
            </p:oleObj>
          </a:graphicData>
        </a:graphic>
      </p:graphicFrame>
      <p:graphicFrame>
        <p:nvGraphicFramePr>
          <p:cNvPr id="26245" name="Object 3717"/>
          <p:cNvGraphicFramePr>
            <a:graphicFrameLocks noChangeAspect="1"/>
          </p:cNvGraphicFramePr>
          <p:nvPr/>
        </p:nvGraphicFramePr>
        <p:xfrm>
          <a:off x="5643570" y="1571612"/>
          <a:ext cx="2305050" cy="628650"/>
        </p:xfrm>
        <a:graphic>
          <a:graphicData uri="http://schemas.openxmlformats.org/presentationml/2006/ole">
            <p:oleObj spid="_x0000_s26245" name="Формула" r:id="rId13" imgW="838080" imgH="228600" progId="Equation.3">
              <p:embed/>
            </p:oleObj>
          </a:graphicData>
        </a:graphic>
      </p:graphicFrame>
      <p:graphicFrame>
        <p:nvGraphicFramePr>
          <p:cNvPr id="26246" name="Object 3718"/>
          <p:cNvGraphicFramePr>
            <a:graphicFrameLocks noChangeAspect="1"/>
          </p:cNvGraphicFramePr>
          <p:nvPr/>
        </p:nvGraphicFramePr>
        <p:xfrm>
          <a:off x="5786446" y="2214554"/>
          <a:ext cx="1079500" cy="487362"/>
        </p:xfrm>
        <a:graphic>
          <a:graphicData uri="http://schemas.openxmlformats.org/presentationml/2006/ole">
            <p:oleObj spid="_x0000_s26246" name="Формула" r:id="rId14" imgW="342720" imgH="164880" progId="Equation.3">
              <p:embed/>
            </p:oleObj>
          </a:graphicData>
        </a:graphic>
      </p:graphicFrame>
      <p:graphicFrame>
        <p:nvGraphicFramePr>
          <p:cNvPr id="26247" name="Object 3719"/>
          <p:cNvGraphicFramePr>
            <a:graphicFrameLocks noChangeAspect="1"/>
          </p:cNvGraphicFramePr>
          <p:nvPr/>
        </p:nvGraphicFramePr>
        <p:xfrm>
          <a:off x="5643570" y="2714620"/>
          <a:ext cx="1511300" cy="681037"/>
        </p:xfrm>
        <a:graphic>
          <a:graphicData uri="http://schemas.openxmlformats.org/presentationml/2006/ole">
            <p:oleObj spid="_x0000_s26247" name="Формула" r:id="rId15" imgW="507960" imgH="228600" progId="Equation.3">
              <p:embed/>
            </p:oleObj>
          </a:graphicData>
        </a:graphic>
      </p:graphicFrame>
      <p:graphicFrame>
        <p:nvGraphicFramePr>
          <p:cNvPr id="26248" name="Object 3720"/>
          <p:cNvGraphicFramePr>
            <a:graphicFrameLocks noChangeAspect="1"/>
          </p:cNvGraphicFramePr>
          <p:nvPr/>
        </p:nvGraphicFramePr>
        <p:xfrm>
          <a:off x="5572132" y="3357562"/>
          <a:ext cx="3232150" cy="576262"/>
        </p:xfrm>
        <a:graphic>
          <a:graphicData uri="http://schemas.openxmlformats.org/presentationml/2006/ole">
            <p:oleObj spid="_x0000_s26248" name="Формула" r:id="rId16" imgW="1282680" imgH="228600" progId="Equation.3">
              <p:embed/>
            </p:oleObj>
          </a:graphicData>
        </a:graphic>
      </p:graphicFrame>
      <p:graphicFrame>
        <p:nvGraphicFramePr>
          <p:cNvPr id="26249" name="Object 3721"/>
          <p:cNvGraphicFramePr>
            <a:graphicFrameLocks noChangeAspect="1"/>
          </p:cNvGraphicFramePr>
          <p:nvPr/>
        </p:nvGraphicFramePr>
        <p:xfrm>
          <a:off x="5643570" y="3929066"/>
          <a:ext cx="1368425" cy="615950"/>
        </p:xfrm>
        <a:graphic>
          <a:graphicData uri="http://schemas.openxmlformats.org/presentationml/2006/ole">
            <p:oleObj spid="_x0000_s26249" name="Формула" r:id="rId17" imgW="507960" imgH="228600" progId="Equation.3">
              <p:embed/>
            </p:oleObj>
          </a:graphicData>
        </a:graphic>
      </p:graphicFrame>
      <p:graphicFrame>
        <p:nvGraphicFramePr>
          <p:cNvPr id="26250" name="Object 3722"/>
          <p:cNvGraphicFramePr>
            <a:graphicFrameLocks noChangeAspect="1"/>
          </p:cNvGraphicFramePr>
          <p:nvPr/>
        </p:nvGraphicFramePr>
        <p:xfrm>
          <a:off x="5715008" y="4500570"/>
          <a:ext cx="1439862" cy="719138"/>
        </p:xfrm>
        <a:graphic>
          <a:graphicData uri="http://schemas.openxmlformats.org/presentationml/2006/ole">
            <p:oleObj spid="_x0000_s26250" name="Формула" r:id="rId18" imgW="457200" imgH="228600" progId="Equation.3">
              <p:embed/>
            </p:oleObj>
          </a:graphicData>
        </a:graphic>
      </p:graphicFrame>
      <p:graphicFrame>
        <p:nvGraphicFramePr>
          <p:cNvPr id="26251" name="Object 3723"/>
          <p:cNvGraphicFramePr>
            <a:graphicFrameLocks noChangeAspect="1"/>
          </p:cNvGraphicFramePr>
          <p:nvPr/>
        </p:nvGraphicFramePr>
        <p:xfrm>
          <a:off x="5643570" y="5143512"/>
          <a:ext cx="1584325" cy="620713"/>
        </p:xfrm>
        <a:graphic>
          <a:graphicData uri="http://schemas.openxmlformats.org/presentationml/2006/ole">
            <p:oleObj spid="_x0000_s26251" name="Формула" r:id="rId19" imgW="583920" imgH="228600" progId="Equation.3">
              <p:embed/>
            </p:oleObj>
          </a:graphicData>
        </a:graphic>
      </p:graphicFrame>
      <p:graphicFrame>
        <p:nvGraphicFramePr>
          <p:cNvPr id="26252" name="Object 3724"/>
          <p:cNvGraphicFramePr>
            <a:graphicFrameLocks noChangeAspect="1"/>
          </p:cNvGraphicFramePr>
          <p:nvPr/>
        </p:nvGraphicFramePr>
        <p:xfrm>
          <a:off x="5429256" y="5786454"/>
          <a:ext cx="2359025" cy="554037"/>
        </p:xfrm>
        <a:graphic>
          <a:graphicData uri="http://schemas.openxmlformats.org/presentationml/2006/ole">
            <p:oleObj spid="_x0000_s26252" name="Формула" r:id="rId20" imgW="863280" imgH="203040" progId="Equation.3">
              <p:embed/>
            </p:oleObj>
          </a:graphicData>
        </a:graphic>
      </p:graphicFrame>
      <p:cxnSp>
        <p:nvCxnSpPr>
          <p:cNvPr id="23" name="Прямая со стрелкой 22"/>
          <p:cNvCxnSpPr/>
          <p:nvPr/>
        </p:nvCxnSpPr>
        <p:spPr>
          <a:xfrm>
            <a:off x="3924300" y="1773238"/>
            <a:ext cx="935038" cy="172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924300" y="2349500"/>
            <a:ext cx="935038" cy="172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924300" y="2960688"/>
            <a:ext cx="1079500" cy="2197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924300" y="3500438"/>
            <a:ext cx="1079500" cy="27368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892550" y="4005263"/>
            <a:ext cx="1079500" cy="172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3924300" y="1773238"/>
            <a:ext cx="1047750" cy="28797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4140200" y="4652963"/>
            <a:ext cx="831850" cy="5048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3892550" y="2960688"/>
            <a:ext cx="1079500" cy="277177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3892550" y="2349500"/>
            <a:ext cx="1111250" cy="403225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3276600" y="2636838"/>
            <a:ext cx="2735263" cy="1512887"/>
          </a:xfrm>
          <a:prstGeom prst="su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27259" name="Object 3707"/>
          <p:cNvGraphicFramePr>
            <a:graphicFrameLocks noChangeAspect="1"/>
          </p:cNvGraphicFramePr>
          <p:nvPr/>
        </p:nvGraphicFramePr>
        <p:xfrm>
          <a:off x="4094163" y="3136900"/>
          <a:ext cx="1125537" cy="508000"/>
        </p:xfrm>
        <a:graphic>
          <a:graphicData uri="http://schemas.openxmlformats.org/presentationml/2006/ole">
            <p:oleObj spid="_x0000_s27259" name="Формула" r:id="rId3" imgW="393480" imgH="177480" progId="Equation.3">
              <p:embed/>
            </p:oleObj>
          </a:graphicData>
        </a:graphic>
      </p:graphicFrame>
      <p:sp>
        <p:nvSpPr>
          <p:cNvPr id="4" name="Овал 3"/>
          <p:cNvSpPr/>
          <p:nvPr/>
        </p:nvSpPr>
        <p:spPr>
          <a:xfrm>
            <a:off x="3132138" y="115888"/>
            <a:ext cx="2789237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443663" y="115888"/>
            <a:ext cx="252095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07950" y="115888"/>
            <a:ext cx="2663825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132138" y="5873750"/>
            <a:ext cx="2879725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443663" y="5830888"/>
            <a:ext cx="252095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07950" y="5830888"/>
            <a:ext cx="2663825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623050" y="2935288"/>
            <a:ext cx="252095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0" y="2941638"/>
            <a:ext cx="2663825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27260" name="Object 3708"/>
          <p:cNvGraphicFramePr>
            <a:graphicFrameLocks noChangeAspect="1"/>
          </p:cNvGraphicFramePr>
          <p:nvPr/>
        </p:nvGraphicFramePr>
        <p:xfrm>
          <a:off x="174625" y="350838"/>
          <a:ext cx="2530475" cy="557212"/>
        </p:xfrm>
        <a:graphic>
          <a:graphicData uri="http://schemas.openxmlformats.org/presentationml/2006/ole">
            <p:oleObj spid="_x0000_s27260" name="Формула" r:id="rId4" imgW="1155600" imgH="203040" progId="Equation.3">
              <p:embed/>
            </p:oleObj>
          </a:graphicData>
        </a:graphic>
      </p:graphicFrame>
      <p:graphicFrame>
        <p:nvGraphicFramePr>
          <p:cNvPr id="27261" name="Object 3709"/>
          <p:cNvGraphicFramePr>
            <a:graphicFrameLocks noChangeAspect="1"/>
          </p:cNvGraphicFramePr>
          <p:nvPr/>
        </p:nvGraphicFramePr>
        <p:xfrm>
          <a:off x="406400" y="3119438"/>
          <a:ext cx="1717675" cy="560387"/>
        </p:xfrm>
        <a:graphic>
          <a:graphicData uri="http://schemas.openxmlformats.org/presentationml/2006/ole">
            <p:oleObj spid="_x0000_s27261" name="Формула" r:id="rId5" imgW="622080" imgH="203040" progId="Equation.3">
              <p:embed/>
            </p:oleObj>
          </a:graphicData>
        </a:graphic>
      </p:graphicFrame>
      <p:graphicFrame>
        <p:nvGraphicFramePr>
          <p:cNvPr id="27262" name="Object 3710"/>
          <p:cNvGraphicFramePr>
            <a:graphicFrameLocks noChangeAspect="1"/>
          </p:cNvGraphicFramePr>
          <p:nvPr/>
        </p:nvGraphicFramePr>
        <p:xfrm>
          <a:off x="7137400" y="3122613"/>
          <a:ext cx="1558925" cy="541337"/>
        </p:xfrm>
        <a:graphic>
          <a:graphicData uri="http://schemas.openxmlformats.org/presentationml/2006/ole">
            <p:oleObj spid="_x0000_s27262" name="Формула" r:id="rId6" imgW="583920" imgH="203040" progId="Equation.3">
              <p:embed/>
            </p:oleObj>
          </a:graphicData>
        </a:graphic>
      </p:graphicFrame>
      <p:graphicFrame>
        <p:nvGraphicFramePr>
          <p:cNvPr id="27263" name="Object 3711"/>
          <p:cNvGraphicFramePr>
            <a:graphicFrameLocks noChangeAspect="1"/>
          </p:cNvGraphicFramePr>
          <p:nvPr/>
        </p:nvGraphicFramePr>
        <p:xfrm>
          <a:off x="7019925" y="306388"/>
          <a:ext cx="1368425" cy="534987"/>
        </p:xfrm>
        <a:graphic>
          <a:graphicData uri="http://schemas.openxmlformats.org/presentationml/2006/ole">
            <p:oleObj spid="_x0000_s27263" name="Формула" r:id="rId7" imgW="520560" imgH="203040" progId="Equation.3">
              <p:embed/>
            </p:oleObj>
          </a:graphicData>
        </a:graphic>
      </p:graphicFrame>
      <p:graphicFrame>
        <p:nvGraphicFramePr>
          <p:cNvPr id="16" name="Object 3712"/>
          <p:cNvGraphicFramePr>
            <a:graphicFrameLocks noChangeAspect="1"/>
          </p:cNvGraphicFramePr>
          <p:nvPr/>
        </p:nvGraphicFramePr>
        <p:xfrm>
          <a:off x="6503988" y="4641850"/>
          <a:ext cx="2554287" cy="554038"/>
        </p:xfrm>
        <a:graphic>
          <a:graphicData uri="http://schemas.openxmlformats.org/presentationml/2006/ole">
            <p:oleObj spid="_x0000_s27264" name="Формула" r:id="rId8" imgW="1054080" imgH="228600" progId="Equation.3">
              <p:embed/>
            </p:oleObj>
          </a:graphicData>
        </a:graphic>
      </p:graphicFrame>
      <p:graphicFrame>
        <p:nvGraphicFramePr>
          <p:cNvPr id="27265" name="Object 3713"/>
          <p:cNvGraphicFramePr>
            <a:graphicFrameLocks noChangeAspect="1"/>
          </p:cNvGraphicFramePr>
          <p:nvPr/>
        </p:nvGraphicFramePr>
        <p:xfrm>
          <a:off x="3492500" y="6092825"/>
          <a:ext cx="2205038" cy="504825"/>
        </p:xfrm>
        <a:graphic>
          <a:graphicData uri="http://schemas.openxmlformats.org/presentationml/2006/ole">
            <p:oleObj spid="_x0000_s27265" name="Формула" r:id="rId9" imgW="888840" imgH="203040" progId="Equation.3">
              <p:embed/>
            </p:oleObj>
          </a:graphicData>
        </a:graphic>
      </p:graphicFrame>
      <p:graphicFrame>
        <p:nvGraphicFramePr>
          <p:cNvPr id="27266" name="Object 3714"/>
          <p:cNvGraphicFramePr>
            <a:graphicFrameLocks noChangeAspect="1"/>
          </p:cNvGraphicFramePr>
          <p:nvPr/>
        </p:nvGraphicFramePr>
        <p:xfrm>
          <a:off x="287338" y="6021388"/>
          <a:ext cx="2413000" cy="525462"/>
        </p:xfrm>
        <a:graphic>
          <a:graphicData uri="http://schemas.openxmlformats.org/presentationml/2006/ole">
            <p:oleObj spid="_x0000_s27266" name="Формула" r:id="rId10" imgW="990360" imgH="203040" progId="Equation.3">
              <p:embed/>
            </p:oleObj>
          </a:graphicData>
        </a:graphic>
      </p:graphicFrame>
      <p:graphicFrame>
        <p:nvGraphicFramePr>
          <p:cNvPr id="27267" name="Object 3715"/>
          <p:cNvGraphicFramePr>
            <a:graphicFrameLocks noChangeAspect="1"/>
          </p:cNvGraphicFramePr>
          <p:nvPr/>
        </p:nvGraphicFramePr>
        <p:xfrm>
          <a:off x="3276600" y="333375"/>
          <a:ext cx="2590800" cy="519113"/>
        </p:xfrm>
        <a:graphic>
          <a:graphicData uri="http://schemas.openxmlformats.org/presentationml/2006/ole">
            <p:oleObj spid="_x0000_s27267" name="Формула" r:id="rId11" imgW="1180800" imgH="203040" progId="Equation.3">
              <p:embed/>
            </p:oleObj>
          </a:graphicData>
        </a:graphic>
      </p:graphicFrame>
      <p:cxnSp>
        <p:nvCxnSpPr>
          <p:cNvPr id="21" name="Прямая со стрелкой 20"/>
          <p:cNvCxnSpPr>
            <a:stCxn id="2" idx="0"/>
          </p:cNvCxnSpPr>
          <p:nvPr/>
        </p:nvCxnSpPr>
        <p:spPr>
          <a:xfrm flipV="1">
            <a:off x="4643438" y="1030288"/>
            <a:ext cx="0" cy="16065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7" idx="1"/>
          </p:cNvCxnSpPr>
          <p:nvPr/>
        </p:nvCxnSpPr>
        <p:spPr>
          <a:xfrm flipV="1">
            <a:off x="5561013" y="949325"/>
            <a:ext cx="1598612" cy="19399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605463" y="3911600"/>
            <a:ext cx="1531937" cy="19621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" idx="2"/>
          </p:cNvCxnSpPr>
          <p:nvPr/>
        </p:nvCxnSpPr>
        <p:spPr>
          <a:xfrm>
            <a:off x="4643438" y="4149725"/>
            <a:ext cx="0" cy="17240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" idx="3"/>
            <a:endCxn id="10" idx="2"/>
          </p:cNvCxnSpPr>
          <p:nvPr/>
        </p:nvCxnSpPr>
        <p:spPr>
          <a:xfrm>
            <a:off x="6011863" y="3392488"/>
            <a:ext cx="611187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1" idx="6"/>
          </p:cNvCxnSpPr>
          <p:nvPr/>
        </p:nvCxnSpPr>
        <p:spPr>
          <a:xfrm flipH="1">
            <a:off x="2663825" y="3392488"/>
            <a:ext cx="647700" cy="63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 flipV="1">
            <a:off x="2268538" y="908050"/>
            <a:ext cx="1439862" cy="19891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9" idx="0"/>
          </p:cNvCxnSpPr>
          <p:nvPr/>
        </p:nvCxnSpPr>
        <p:spPr>
          <a:xfrm flipH="1">
            <a:off x="1439863" y="3911600"/>
            <a:ext cx="2268537" cy="19192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643438" y="2349500"/>
            <a:ext cx="10810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5256213" y="1628775"/>
            <a:ext cx="1331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2771775" y="1628775"/>
            <a:ext cx="129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H="1">
            <a:off x="755650" y="5229225"/>
            <a:ext cx="13684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4643438" y="5229225"/>
            <a:ext cx="15128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6588125" y="5229225"/>
            <a:ext cx="2376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5516563" y="3213100"/>
            <a:ext cx="1106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H="1">
            <a:off x="2771775" y="3213100"/>
            <a:ext cx="1079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Object 3716"/>
          <p:cNvGraphicFramePr>
            <a:graphicFrameLocks noChangeAspect="1"/>
          </p:cNvGraphicFramePr>
          <p:nvPr/>
        </p:nvGraphicFramePr>
        <p:xfrm>
          <a:off x="2835275" y="2760663"/>
          <a:ext cx="844550" cy="482600"/>
        </p:xfrm>
        <a:graphic>
          <a:graphicData uri="http://schemas.openxmlformats.org/presentationml/2006/ole">
            <p:oleObj spid="_x0000_s27268" name="Формула" r:id="rId12" imgW="355320" imgH="203040" progId="Equation.3">
              <p:embed/>
            </p:oleObj>
          </a:graphicData>
        </a:graphic>
      </p:graphicFrame>
      <p:graphicFrame>
        <p:nvGraphicFramePr>
          <p:cNvPr id="87" name="Object 3717"/>
          <p:cNvGraphicFramePr>
            <a:graphicFrameLocks noChangeAspect="1"/>
          </p:cNvGraphicFramePr>
          <p:nvPr/>
        </p:nvGraphicFramePr>
        <p:xfrm>
          <a:off x="5561013" y="2565400"/>
          <a:ext cx="1189037" cy="647700"/>
        </p:xfrm>
        <a:graphic>
          <a:graphicData uri="http://schemas.openxmlformats.org/presentationml/2006/ole">
            <p:oleObj spid="_x0000_s27269" name="Формула" r:id="rId13" imgW="419040" imgH="228600" progId="Equation.3">
              <p:embed/>
            </p:oleObj>
          </a:graphicData>
        </a:graphic>
      </p:graphicFrame>
      <p:graphicFrame>
        <p:nvGraphicFramePr>
          <p:cNvPr id="88" name="Object 3718"/>
          <p:cNvGraphicFramePr>
            <a:graphicFrameLocks noChangeAspect="1"/>
          </p:cNvGraphicFramePr>
          <p:nvPr/>
        </p:nvGraphicFramePr>
        <p:xfrm>
          <a:off x="5343525" y="1136650"/>
          <a:ext cx="1350963" cy="492125"/>
        </p:xfrm>
        <a:graphic>
          <a:graphicData uri="http://schemas.openxmlformats.org/presentationml/2006/ole">
            <p:oleObj spid="_x0000_s27270" name="Формула" r:id="rId14" imgW="558720" imgH="203040" progId="Equation.3">
              <p:embed/>
            </p:oleObj>
          </a:graphicData>
        </a:graphic>
      </p:graphicFrame>
      <p:graphicFrame>
        <p:nvGraphicFramePr>
          <p:cNvPr id="27271" name="Object 3719"/>
          <p:cNvGraphicFramePr>
            <a:graphicFrameLocks noChangeAspect="1"/>
          </p:cNvGraphicFramePr>
          <p:nvPr/>
        </p:nvGraphicFramePr>
        <p:xfrm>
          <a:off x="7000875" y="6021388"/>
          <a:ext cx="1487488" cy="506412"/>
        </p:xfrm>
        <a:graphic>
          <a:graphicData uri="http://schemas.openxmlformats.org/presentationml/2006/ole">
            <p:oleObj spid="_x0000_s27271" name="Формула" r:id="rId15" imgW="596880" imgH="203040" progId="Equation.3">
              <p:embed/>
            </p:oleObj>
          </a:graphicData>
        </a:graphic>
      </p:graphicFrame>
      <p:graphicFrame>
        <p:nvGraphicFramePr>
          <p:cNvPr id="93" name="Object 3720"/>
          <p:cNvGraphicFramePr>
            <a:graphicFrameLocks noChangeAspect="1"/>
          </p:cNvGraphicFramePr>
          <p:nvPr/>
        </p:nvGraphicFramePr>
        <p:xfrm>
          <a:off x="4613275" y="1833563"/>
          <a:ext cx="1212850" cy="511175"/>
        </p:xfrm>
        <a:graphic>
          <a:graphicData uri="http://schemas.openxmlformats.org/presentationml/2006/ole">
            <p:oleObj spid="_x0000_s27272" name="Формула" r:id="rId16" imgW="482400" imgH="203040" progId="Equation.3">
              <p:embed/>
            </p:oleObj>
          </a:graphicData>
        </a:graphic>
      </p:graphicFrame>
      <p:graphicFrame>
        <p:nvGraphicFramePr>
          <p:cNvPr id="96" name="Object 3721"/>
          <p:cNvGraphicFramePr>
            <a:graphicFrameLocks noChangeAspect="1"/>
          </p:cNvGraphicFramePr>
          <p:nvPr/>
        </p:nvGraphicFramePr>
        <p:xfrm>
          <a:off x="900113" y="4732338"/>
          <a:ext cx="1368425" cy="496887"/>
        </p:xfrm>
        <a:graphic>
          <a:graphicData uri="http://schemas.openxmlformats.org/presentationml/2006/ole">
            <p:oleObj spid="_x0000_s27273" name="Формула" r:id="rId17" imgW="558720" imgH="203040" progId="Equation.3">
              <p:embed/>
            </p:oleObj>
          </a:graphicData>
        </a:graphic>
      </p:graphicFrame>
      <p:graphicFrame>
        <p:nvGraphicFramePr>
          <p:cNvPr id="97" name="Object 3722"/>
          <p:cNvGraphicFramePr>
            <a:graphicFrameLocks noChangeAspect="1"/>
          </p:cNvGraphicFramePr>
          <p:nvPr/>
        </p:nvGraphicFramePr>
        <p:xfrm>
          <a:off x="4684713" y="4724400"/>
          <a:ext cx="1308100" cy="476250"/>
        </p:xfrm>
        <a:graphic>
          <a:graphicData uri="http://schemas.openxmlformats.org/presentationml/2006/ole">
            <p:oleObj spid="_x0000_s27274" name="Формула" r:id="rId18" imgW="558720" imgH="203040" progId="Equation.3">
              <p:embed/>
            </p:oleObj>
          </a:graphicData>
        </a:graphic>
      </p:graphicFrame>
      <p:graphicFrame>
        <p:nvGraphicFramePr>
          <p:cNvPr id="99" name="Object 3723"/>
          <p:cNvGraphicFramePr>
            <a:graphicFrameLocks noChangeAspect="1"/>
          </p:cNvGraphicFramePr>
          <p:nvPr/>
        </p:nvGraphicFramePr>
        <p:xfrm>
          <a:off x="2786050" y="1142984"/>
          <a:ext cx="1260475" cy="503237"/>
        </p:xfrm>
        <a:graphic>
          <a:graphicData uri="http://schemas.openxmlformats.org/presentationml/2006/ole">
            <p:oleObj spid="_x0000_s27275" name="Формула" r:id="rId19" imgW="507960" imgH="203040" progId="Equation.3">
              <p:embed/>
            </p:oleObj>
          </a:graphicData>
        </a:graphic>
      </p:graphicFrame>
      <p:graphicFrame>
        <p:nvGraphicFramePr>
          <p:cNvPr id="27276" name="Object 3724"/>
          <p:cNvGraphicFramePr>
            <a:graphicFrameLocks noChangeAspect="1"/>
          </p:cNvGraphicFramePr>
          <p:nvPr/>
        </p:nvGraphicFramePr>
        <p:xfrm>
          <a:off x="4586288" y="2770188"/>
          <a:ext cx="115887" cy="165100"/>
        </p:xfrm>
        <a:graphic>
          <a:graphicData uri="http://schemas.openxmlformats.org/presentationml/2006/ole">
            <p:oleObj spid="_x0000_s27276" name="Формула" r:id="rId20" imgW="88560" imgH="164880" progId="Equation.3">
              <p:embed/>
            </p:oleObj>
          </a:graphicData>
        </a:graphic>
      </p:graphicFrame>
      <p:graphicFrame>
        <p:nvGraphicFramePr>
          <p:cNvPr id="27277" name="Object 3725"/>
          <p:cNvGraphicFramePr>
            <a:graphicFrameLocks noChangeAspect="1"/>
          </p:cNvGraphicFramePr>
          <p:nvPr/>
        </p:nvGraphicFramePr>
        <p:xfrm>
          <a:off x="5256213" y="2935288"/>
          <a:ext cx="127000" cy="165100"/>
        </p:xfrm>
        <a:graphic>
          <a:graphicData uri="http://schemas.openxmlformats.org/presentationml/2006/ole">
            <p:oleObj spid="_x0000_s27277" name="Формула" r:id="rId21" imgW="126720" imgH="164880" progId="Equation.3">
              <p:embed/>
            </p:oleObj>
          </a:graphicData>
        </a:graphic>
      </p:graphicFrame>
      <p:graphicFrame>
        <p:nvGraphicFramePr>
          <p:cNvPr id="27278" name="Object 3726"/>
          <p:cNvGraphicFramePr>
            <a:graphicFrameLocks noChangeAspect="1"/>
          </p:cNvGraphicFramePr>
          <p:nvPr/>
        </p:nvGraphicFramePr>
        <p:xfrm>
          <a:off x="5530850" y="3309938"/>
          <a:ext cx="114300" cy="177800"/>
        </p:xfrm>
        <a:graphic>
          <a:graphicData uri="http://schemas.openxmlformats.org/presentationml/2006/ole">
            <p:oleObj spid="_x0000_s27278" name="Формула" r:id="rId22" imgW="114120" imgH="177480" progId="Equation.3">
              <p:embed/>
            </p:oleObj>
          </a:graphicData>
        </a:graphic>
      </p:graphicFrame>
      <p:graphicFrame>
        <p:nvGraphicFramePr>
          <p:cNvPr id="27279" name="Object 3727"/>
          <p:cNvGraphicFramePr>
            <a:graphicFrameLocks noChangeAspect="1"/>
          </p:cNvGraphicFramePr>
          <p:nvPr/>
        </p:nvGraphicFramePr>
        <p:xfrm>
          <a:off x="5256213" y="3662363"/>
          <a:ext cx="127000" cy="165100"/>
        </p:xfrm>
        <a:graphic>
          <a:graphicData uri="http://schemas.openxmlformats.org/presentationml/2006/ole">
            <p:oleObj spid="_x0000_s27279" name="Формула" r:id="rId23" imgW="126720" imgH="164880" progId="Equation.3">
              <p:embed/>
            </p:oleObj>
          </a:graphicData>
        </a:graphic>
      </p:graphicFrame>
      <p:graphicFrame>
        <p:nvGraphicFramePr>
          <p:cNvPr id="27280" name="Object 3728"/>
          <p:cNvGraphicFramePr>
            <a:graphicFrameLocks noChangeAspect="1"/>
          </p:cNvGraphicFramePr>
          <p:nvPr/>
        </p:nvGraphicFramePr>
        <p:xfrm>
          <a:off x="4586288" y="3881438"/>
          <a:ext cx="114300" cy="177800"/>
        </p:xfrm>
        <a:graphic>
          <a:graphicData uri="http://schemas.openxmlformats.org/presentationml/2006/ole">
            <p:oleObj spid="_x0000_s27280" name="Формула" r:id="rId24" imgW="114120" imgH="177480" progId="Equation.3">
              <p:embed/>
            </p:oleObj>
          </a:graphicData>
        </a:graphic>
      </p:graphicFrame>
      <p:graphicFrame>
        <p:nvGraphicFramePr>
          <p:cNvPr id="27281" name="Object 3729"/>
          <p:cNvGraphicFramePr>
            <a:graphicFrameLocks noChangeAspect="1"/>
          </p:cNvGraphicFramePr>
          <p:nvPr/>
        </p:nvGraphicFramePr>
        <p:xfrm>
          <a:off x="3865563" y="3678238"/>
          <a:ext cx="127000" cy="177800"/>
        </p:xfrm>
        <a:graphic>
          <a:graphicData uri="http://schemas.openxmlformats.org/presentationml/2006/ole">
            <p:oleObj spid="_x0000_s27281" name="Формула" r:id="rId25" imgW="126720" imgH="177480" progId="Equation.3">
              <p:embed/>
            </p:oleObj>
          </a:graphicData>
        </a:graphic>
      </p:graphicFrame>
      <p:graphicFrame>
        <p:nvGraphicFramePr>
          <p:cNvPr id="27282" name="Object 3730"/>
          <p:cNvGraphicFramePr>
            <a:graphicFrameLocks noChangeAspect="1"/>
          </p:cNvGraphicFramePr>
          <p:nvPr/>
        </p:nvGraphicFramePr>
        <p:xfrm>
          <a:off x="3644900" y="3303588"/>
          <a:ext cx="127000" cy="177800"/>
        </p:xfrm>
        <a:graphic>
          <a:graphicData uri="http://schemas.openxmlformats.org/presentationml/2006/ole">
            <p:oleObj spid="_x0000_s27282" name="Формула" r:id="rId26" imgW="126720" imgH="177480" progId="Equation.3">
              <p:embed/>
            </p:oleObj>
          </a:graphicData>
        </a:graphic>
      </p:graphicFrame>
      <p:graphicFrame>
        <p:nvGraphicFramePr>
          <p:cNvPr id="27283" name="Object 3731"/>
          <p:cNvGraphicFramePr>
            <a:graphicFrameLocks noChangeAspect="1"/>
          </p:cNvGraphicFramePr>
          <p:nvPr/>
        </p:nvGraphicFramePr>
        <p:xfrm>
          <a:off x="3919538" y="2935288"/>
          <a:ext cx="152396" cy="177800"/>
        </p:xfrm>
        <a:graphic>
          <a:graphicData uri="http://schemas.openxmlformats.org/presentationml/2006/ole">
            <p:oleObj spid="_x0000_s27283" name="Формула" r:id="rId27" imgW="11412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8313" y="476250"/>
          <a:ext cx="8136906" cy="576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  <a:gridCol w="2088234"/>
              </a:tblGrid>
              <a:tr h="1152128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951" name="Object 1399"/>
          <p:cNvGraphicFramePr>
            <a:graphicFrameLocks noChangeAspect="1"/>
          </p:cNvGraphicFramePr>
          <p:nvPr/>
        </p:nvGraphicFramePr>
        <p:xfrm>
          <a:off x="468313" y="441325"/>
          <a:ext cx="4464050" cy="1200150"/>
        </p:xfrm>
        <a:graphic>
          <a:graphicData uri="http://schemas.openxmlformats.org/presentationml/2006/ole">
            <p:oleObj spid="_x0000_s24951" name="Формула" r:id="rId3" imgW="1650960" imgH="444240" progId="Equation.3">
              <p:embed/>
            </p:oleObj>
          </a:graphicData>
        </a:graphic>
      </p:graphicFrame>
      <p:graphicFrame>
        <p:nvGraphicFramePr>
          <p:cNvPr id="24952" name="Object 1400"/>
          <p:cNvGraphicFramePr>
            <a:graphicFrameLocks noChangeAspect="1"/>
          </p:cNvGraphicFramePr>
          <p:nvPr/>
        </p:nvGraphicFramePr>
        <p:xfrm>
          <a:off x="468313" y="1609725"/>
          <a:ext cx="6056312" cy="1171575"/>
        </p:xfrm>
        <a:graphic>
          <a:graphicData uri="http://schemas.openxmlformats.org/presentationml/2006/ole">
            <p:oleObj spid="_x0000_s24952" name="Формула" r:id="rId4" imgW="2298600" imgH="444240" progId="Equation.3">
              <p:embed/>
            </p:oleObj>
          </a:graphicData>
        </a:graphic>
      </p:graphicFrame>
      <p:graphicFrame>
        <p:nvGraphicFramePr>
          <p:cNvPr id="24953" name="Object 1401"/>
          <p:cNvGraphicFramePr>
            <a:graphicFrameLocks noChangeAspect="1"/>
          </p:cNvGraphicFramePr>
          <p:nvPr/>
        </p:nvGraphicFramePr>
        <p:xfrm>
          <a:off x="468313" y="2997200"/>
          <a:ext cx="4425950" cy="622300"/>
        </p:xfrm>
        <a:graphic>
          <a:graphicData uri="http://schemas.openxmlformats.org/presentationml/2006/ole">
            <p:oleObj spid="_x0000_s24953" name="Формула" r:id="rId5" imgW="1600200" imgH="228600" progId="Equation.3">
              <p:embed/>
            </p:oleObj>
          </a:graphicData>
        </a:graphic>
      </p:graphicFrame>
      <p:graphicFrame>
        <p:nvGraphicFramePr>
          <p:cNvPr id="24954" name="Object 1402"/>
          <p:cNvGraphicFramePr>
            <a:graphicFrameLocks noChangeAspect="1"/>
          </p:cNvGraphicFramePr>
          <p:nvPr/>
        </p:nvGraphicFramePr>
        <p:xfrm>
          <a:off x="468313" y="3927475"/>
          <a:ext cx="4906962" cy="1130300"/>
        </p:xfrm>
        <a:graphic>
          <a:graphicData uri="http://schemas.openxmlformats.org/presentationml/2006/ole">
            <p:oleObj spid="_x0000_s24954" name="Формула" r:id="rId6" imgW="1930320" imgH="444240" progId="Equation.3">
              <p:embed/>
            </p:oleObj>
          </a:graphicData>
        </a:graphic>
      </p:graphicFrame>
      <p:graphicFrame>
        <p:nvGraphicFramePr>
          <p:cNvPr id="24955" name="Object 1403"/>
          <p:cNvGraphicFramePr>
            <a:graphicFrameLocks noChangeAspect="1"/>
          </p:cNvGraphicFramePr>
          <p:nvPr/>
        </p:nvGraphicFramePr>
        <p:xfrm>
          <a:off x="468313" y="5119688"/>
          <a:ext cx="5324475" cy="1117600"/>
        </p:xfrm>
        <a:graphic>
          <a:graphicData uri="http://schemas.openxmlformats.org/presentationml/2006/ole">
            <p:oleObj spid="_x0000_s24955" name="Формула" r:id="rId7" imgW="1993680" imgH="419040" progId="Equation.3">
              <p:embed/>
            </p:oleObj>
          </a:graphicData>
        </a:graphic>
      </p:graphicFrame>
      <p:graphicFrame>
        <p:nvGraphicFramePr>
          <p:cNvPr id="24956" name="Object 140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956" name="Формула" r:id="rId8" imgW="114120" imgH="215640" progId="Equation.3">
              <p:embed/>
            </p:oleObj>
          </a:graphicData>
        </a:graphic>
      </p:graphicFrame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192963" y="790575"/>
            <a:ext cx="363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+</a:t>
            </a:r>
            <a:endParaRPr lang="ru-RU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67575" y="3141663"/>
            <a:ext cx="3635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+</a:t>
            </a:r>
            <a:endParaRPr lang="ru-RU" sz="28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67575" y="4248150"/>
            <a:ext cx="3635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+</a:t>
            </a:r>
            <a:endParaRPr lang="ru-RU" sz="28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250113" y="1905000"/>
            <a:ext cx="295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-</a:t>
            </a:r>
            <a:endParaRPr lang="ru-RU" sz="28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261225" y="5359400"/>
            <a:ext cx="295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-</a:t>
            </a:r>
            <a:endParaRPr lang="ru-RU" sz="2800" b="1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1145</TotalTime>
  <Words>345</Words>
  <Application>Microsoft Office PowerPoint</Application>
  <PresentationFormat>Экран (4:3)</PresentationFormat>
  <Paragraphs>119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Открытая</vt:lpstr>
      <vt:lpstr>Формула</vt:lpstr>
      <vt:lpstr> Формулы сокращённого умножения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Формулы сокращённого умножения</dc:title>
  <dc:creator>User</dc:creator>
  <cp:lastModifiedBy>Admin</cp:lastModifiedBy>
  <cp:revision>265</cp:revision>
  <dcterms:created xsi:type="dcterms:W3CDTF">2011-07-31T12:11:13Z</dcterms:created>
  <dcterms:modified xsi:type="dcterms:W3CDTF">2014-02-22T06:30:06Z</dcterms:modified>
</cp:coreProperties>
</file>