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BAC-0A87-4A1A-BD5D-C6092460006E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F45D-C00B-4914-96B4-3955E2BE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BAC-0A87-4A1A-BD5D-C6092460006E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F45D-C00B-4914-96B4-3955E2BE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BAC-0A87-4A1A-BD5D-C6092460006E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F45D-C00B-4914-96B4-3955E2BE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BAC-0A87-4A1A-BD5D-C6092460006E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F45D-C00B-4914-96B4-3955E2BE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BAC-0A87-4A1A-BD5D-C6092460006E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F45D-C00B-4914-96B4-3955E2BE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BAC-0A87-4A1A-BD5D-C6092460006E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F45D-C00B-4914-96B4-3955E2BE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BAC-0A87-4A1A-BD5D-C6092460006E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F45D-C00B-4914-96B4-3955E2BE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BAC-0A87-4A1A-BD5D-C6092460006E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F45D-C00B-4914-96B4-3955E2BE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BAC-0A87-4A1A-BD5D-C6092460006E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F45D-C00B-4914-96B4-3955E2BE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BAC-0A87-4A1A-BD5D-C6092460006E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F45D-C00B-4914-96B4-3955E2BE4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FDBAC-0A87-4A1A-BD5D-C6092460006E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9DF45D-C00B-4914-96B4-3955E2BE46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FFDBAC-0A87-4A1A-BD5D-C6092460006E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9DF45D-C00B-4914-96B4-3955E2BE463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PBell\Desktop\po_malinu_v_sad_pojdem2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99065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саду ли, в огороде.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568950" cy="5181600"/>
          </a:xfrm>
        </p:spPr>
        <p:txBody>
          <a:bodyPr>
            <a:normAutofit fontScale="92500" lnSpcReduction="10000"/>
          </a:bodyPr>
          <a:lstStyle/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Составитель: </a:t>
            </a:r>
          </a:p>
          <a:p>
            <a:r>
              <a:rPr lang="ru-RU" sz="15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Галина Ивановна Ярославцева </a:t>
            </a:r>
          </a:p>
          <a:p>
            <a:r>
              <a:rPr lang="ru-RU" sz="15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Учитель</a:t>
            </a:r>
          </a:p>
          <a:p>
            <a:r>
              <a:rPr lang="ru-RU" sz="15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ГКОУ </a:t>
            </a:r>
            <a:r>
              <a:rPr lang="ru-RU" sz="15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Колушкинская</a:t>
            </a:r>
            <a:endParaRPr lang="ru-RU" sz="15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школа-интернат </a:t>
            </a:r>
            <a:r>
              <a:rPr lang="en-US" sz="15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15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вида</a:t>
            </a:r>
            <a:endParaRPr lang="ru-RU" sz="15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601201-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68761"/>
            <a:ext cx="6516216" cy="5589239"/>
          </a:xfrm>
          <a:prstGeom prst="rect">
            <a:avLst/>
          </a:prstGeom>
        </p:spPr>
      </p:pic>
      <p:pic>
        <p:nvPicPr>
          <p:cNvPr id="8" name="po_malinu_v_sad_pojdem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668344" y="41490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19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3L4QKLK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4106591"/>
            <a:ext cx="1965573" cy="1831279"/>
          </a:xfrm>
        </p:spPr>
      </p:pic>
      <p:pic>
        <p:nvPicPr>
          <p:cNvPr id="5" name="Рисунок 4" descr="38294613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2924944"/>
            <a:ext cx="2723457" cy="1812801"/>
          </a:xfrm>
          <a:prstGeom prst="rect">
            <a:avLst/>
          </a:prstGeom>
        </p:spPr>
      </p:pic>
      <p:pic>
        <p:nvPicPr>
          <p:cNvPr id="6" name="Рисунок 5" descr="iB2RU0A7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692696"/>
            <a:ext cx="4392488" cy="3240360"/>
          </a:xfrm>
          <a:prstGeom prst="rect">
            <a:avLst/>
          </a:prstGeom>
        </p:spPr>
      </p:pic>
      <p:pic>
        <p:nvPicPr>
          <p:cNvPr id="7" name="Рисунок 6" descr="iG28JQ5T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2924944"/>
            <a:ext cx="1905000" cy="1428750"/>
          </a:xfrm>
          <a:prstGeom prst="rect">
            <a:avLst/>
          </a:prstGeom>
        </p:spPr>
      </p:pic>
      <p:pic>
        <p:nvPicPr>
          <p:cNvPr id="8" name="Рисунок 7" descr="iK9D95W0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59632" y="4797152"/>
            <a:ext cx="2409056" cy="1806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E05Q67P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692696"/>
            <a:ext cx="5112568" cy="2736304"/>
          </a:xfrm>
        </p:spPr>
      </p:pic>
      <p:pic>
        <p:nvPicPr>
          <p:cNvPr id="5" name="Рисунок 4" descr="i032M5H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3" y="3239520"/>
            <a:ext cx="1800200" cy="1330197"/>
          </a:xfrm>
          <a:prstGeom prst="rect">
            <a:avLst/>
          </a:prstGeom>
        </p:spPr>
      </p:pic>
      <p:pic>
        <p:nvPicPr>
          <p:cNvPr id="6" name="Рисунок 5" descr="kk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17326" y="3284984"/>
            <a:ext cx="2126674" cy="2042170"/>
          </a:xfrm>
          <a:prstGeom prst="rect">
            <a:avLst/>
          </a:prstGeom>
        </p:spPr>
      </p:pic>
      <p:pic>
        <p:nvPicPr>
          <p:cNvPr id="7" name="Рисунок 6" descr="lmMy00OD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3889" y="4607750"/>
            <a:ext cx="2808312" cy="2106234"/>
          </a:xfrm>
          <a:prstGeom prst="rect">
            <a:avLst/>
          </a:prstGeom>
        </p:spPr>
      </p:pic>
      <p:pic>
        <p:nvPicPr>
          <p:cNvPr id="8" name="Рисунок 7" descr="8966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7584" y="4611812"/>
            <a:ext cx="2246188" cy="2246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a34c365ee5afcdfb156d85f4268879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717032"/>
            <a:ext cx="2259074" cy="2880320"/>
          </a:xfrm>
        </p:spPr>
      </p:pic>
      <p:pic>
        <p:nvPicPr>
          <p:cNvPr id="5" name="Рисунок 4" descr="540px-Outline-shape-Step-4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36712"/>
            <a:ext cx="2468880" cy="2395728"/>
          </a:xfrm>
          <a:prstGeom prst="rect">
            <a:avLst/>
          </a:prstGeom>
        </p:spPr>
      </p:pic>
      <p:pic>
        <p:nvPicPr>
          <p:cNvPr id="6" name="Рисунок 5" descr="3130639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1988840"/>
            <a:ext cx="2249424" cy="2688336"/>
          </a:xfrm>
          <a:prstGeom prst="rect">
            <a:avLst/>
          </a:prstGeom>
        </p:spPr>
      </p:pic>
      <p:pic>
        <p:nvPicPr>
          <p:cNvPr id="7" name="Рисунок 6" descr="s9176122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05425" y="4797152"/>
            <a:ext cx="3838575" cy="2060848"/>
          </a:xfrm>
          <a:prstGeom prst="rect">
            <a:avLst/>
          </a:prstGeom>
        </p:spPr>
      </p:pic>
      <p:pic>
        <p:nvPicPr>
          <p:cNvPr id="8" name="Рисунок 7" descr="tomato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56990" y="692696"/>
            <a:ext cx="3287010" cy="3135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165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Свекла                        Репа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Редька                              Редис</a:t>
            </a:r>
            <a:endParaRPr lang="ru-RU" dirty="0"/>
          </a:p>
        </p:txBody>
      </p:sp>
      <p:pic>
        <p:nvPicPr>
          <p:cNvPr id="8" name="Содержимое 7" descr="iYHNX118F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2952328" cy="2088232"/>
          </a:xfrm>
        </p:spPr>
      </p:pic>
      <p:pic>
        <p:nvPicPr>
          <p:cNvPr id="9" name="Содержимое 8" descr="i8RVG30GC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4048" y="1700808"/>
            <a:ext cx="3024336" cy="2016224"/>
          </a:xfrm>
        </p:spPr>
      </p:pic>
      <p:pic>
        <p:nvPicPr>
          <p:cNvPr id="10" name="Рисунок 9" descr="i8CYH6HI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941168"/>
            <a:ext cx="2121024" cy="1590768"/>
          </a:xfrm>
          <a:prstGeom prst="rect">
            <a:avLst/>
          </a:prstGeom>
        </p:spPr>
      </p:pic>
      <p:pic>
        <p:nvPicPr>
          <p:cNvPr id="11" name="Рисунок 10" descr="iPOED345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3648" y="4869160"/>
            <a:ext cx="2232248" cy="1674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18</Words>
  <Application>Microsoft Office PowerPoint</Application>
  <PresentationFormat>Экран (4:3)</PresentationFormat>
  <Paragraphs>24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    Во саду ли, в огороде.</vt:lpstr>
      <vt:lpstr>Слайд 2</vt:lpstr>
      <vt:lpstr>Слайд 3</vt:lpstr>
      <vt:lpstr>Слайд 4</vt:lpstr>
      <vt:lpstr>Свекла                        Репа         Редька                              Редис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 саду ли, в огороде.</dc:title>
  <dc:creator>PBell</dc:creator>
  <cp:lastModifiedBy>PBell</cp:lastModifiedBy>
  <cp:revision>6</cp:revision>
  <dcterms:created xsi:type="dcterms:W3CDTF">2014-04-03T18:14:03Z</dcterms:created>
  <dcterms:modified xsi:type="dcterms:W3CDTF">2014-04-05T14:52:17Z</dcterms:modified>
</cp:coreProperties>
</file>