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62" r:id="rId3"/>
    <p:sldId id="263" r:id="rId4"/>
    <p:sldId id="264" r:id="rId5"/>
    <p:sldId id="256" r:id="rId6"/>
    <p:sldId id="270" r:id="rId7"/>
    <p:sldId id="269" r:id="rId8"/>
    <p:sldId id="292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57864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dirty="0" smtClean="0"/>
              <a:t>Проект:</a:t>
            </a:r>
            <a:br>
              <a:rPr lang="ru-RU" sz="4000" dirty="0" smtClean="0"/>
            </a:br>
            <a:r>
              <a:rPr lang="ru-RU" sz="4000" dirty="0" smtClean="0"/>
              <a:t>«Безопасный интернет нужен детям с ранних лет»</a:t>
            </a: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 выполнен учащейся 2 «В» класса</a:t>
            </a:r>
          </a:p>
          <a:p>
            <a:pPr algn="ctr">
              <a:buNone/>
            </a:pPr>
            <a:r>
              <a:rPr lang="ru-RU" sz="4000" b="1" dirty="0" smtClean="0"/>
              <a:t> МБОУ СОШ № 16 </a:t>
            </a:r>
          </a:p>
          <a:p>
            <a:pPr algn="ctr">
              <a:buNone/>
            </a:pPr>
            <a:r>
              <a:rPr lang="ru-RU" sz="4000" b="1" dirty="0" err="1" smtClean="0"/>
              <a:t>Весниновой</a:t>
            </a:r>
            <a:r>
              <a:rPr lang="ru-RU" sz="4000" b="1" dirty="0" smtClean="0"/>
              <a:t> Олесей, </a:t>
            </a:r>
          </a:p>
          <a:p>
            <a:pPr algn="ctr">
              <a:buNone/>
            </a:pPr>
            <a:r>
              <a:rPr lang="ru-RU" sz="4000" b="1" dirty="0" smtClean="0"/>
              <a:t> руководитель педагог-психолог МБОУ СОШ № 16 п.Красносельского Андреева  Любовь Алексеевна. </a:t>
            </a:r>
          </a:p>
          <a:p>
            <a:pPr algn="ctr">
              <a:buNone/>
            </a:pPr>
            <a:r>
              <a:rPr lang="ru-RU" sz="3000" b="1" dirty="0" smtClean="0"/>
              <a:t>В проекте приняли участие:</a:t>
            </a:r>
          </a:p>
          <a:p>
            <a:pPr algn="ctr">
              <a:buNone/>
            </a:pPr>
            <a:r>
              <a:rPr lang="ru-RU" sz="3000" b="1" dirty="0" smtClean="0"/>
              <a:t> мама - </a:t>
            </a:r>
            <a:r>
              <a:rPr lang="ru-RU" sz="3000" b="1" dirty="0" err="1" smtClean="0"/>
              <a:t>Веснинова</a:t>
            </a:r>
            <a:r>
              <a:rPr lang="ru-RU" sz="3000" b="1" dirty="0" smtClean="0"/>
              <a:t> Ольга  Павловна,</a:t>
            </a:r>
          </a:p>
          <a:p>
            <a:pPr algn="ctr">
              <a:buNone/>
            </a:pPr>
            <a:r>
              <a:rPr lang="ru-RU" sz="3000" b="1" dirty="0" smtClean="0"/>
              <a:t>тетя - Борисова Инна Павловна.</a:t>
            </a:r>
          </a:p>
          <a:p>
            <a:pPr algn="ctr"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Знают дети с ранних лет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Что такое Интернет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  Это игры и общенье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И помощник в обученье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1361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557214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любой вопрос ответ</a:t>
            </a:r>
          </a:p>
          <a:p>
            <a:r>
              <a:rPr lang="ru-RU" sz="2400" b="1" dirty="0" smtClean="0"/>
              <a:t>Вам подскажет Интернет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Только каждый должен знать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Соблюдать и выполнять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Правила безопасности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Чтобы избежать опасности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35781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86439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Эти правила знаете вы?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Я подскажу вам, они таковы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algn="r"/>
            <a:r>
              <a:rPr lang="ru-RU" sz="2000" b="1" dirty="0" smtClean="0">
                <a:solidFill>
                  <a:schemeClr val="accent1"/>
                </a:solidFill>
              </a:rPr>
              <a:t>Чтобы вредные программы</a:t>
            </a:r>
          </a:p>
          <a:p>
            <a:pPr algn="r"/>
            <a:r>
              <a:rPr lang="ru-RU" sz="2000" b="1" dirty="0" smtClean="0">
                <a:solidFill>
                  <a:schemeClr val="accent1"/>
                </a:solidFill>
              </a:rPr>
              <a:t>В интернете не  поймать</a:t>
            </a:r>
          </a:p>
          <a:p>
            <a:pPr algn="r"/>
            <a:r>
              <a:rPr lang="ru-RU" sz="2000" b="1" dirty="0" smtClean="0">
                <a:solidFill>
                  <a:schemeClr val="accent1"/>
                </a:solidFill>
              </a:rPr>
              <a:t>Ваш ПК конечно должен</a:t>
            </a:r>
          </a:p>
          <a:p>
            <a:pPr algn="r"/>
            <a:r>
              <a:rPr lang="ru-RU" sz="2000" b="1" dirty="0" smtClean="0">
                <a:solidFill>
                  <a:schemeClr val="accent1"/>
                </a:solidFill>
              </a:rPr>
              <a:t>Антивирус защищать</a:t>
            </a:r>
          </a:p>
          <a:p>
            <a:pPr algn="r"/>
            <a:endParaRPr lang="ru-RU" sz="2400" b="1" dirty="0" smtClean="0">
              <a:solidFill>
                <a:srgbClr val="00B0F0"/>
              </a:solidFill>
            </a:endParaRPr>
          </a:p>
          <a:p>
            <a:pPr algn="r"/>
            <a:endParaRPr lang="ru-RU" sz="2400" b="1" dirty="0" smtClean="0">
              <a:solidFill>
                <a:srgbClr val="00B0F0"/>
              </a:solidFill>
            </a:endParaRPr>
          </a:p>
          <a:p>
            <a:pPr algn="r"/>
            <a:endParaRPr lang="ru-RU" sz="2400" b="1" dirty="0" smtClean="0">
              <a:solidFill>
                <a:srgbClr val="00B0F0"/>
              </a:solidFill>
            </a:endParaRPr>
          </a:p>
          <a:p>
            <a:pPr algn="r"/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00298" y="4929198"/>
            <a:ext cx="3852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Чтобы взрослые рекламы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Не маячили в сети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Непременно маму с папой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Фильтр поставить попроси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64291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Если ты еще ребенок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Тебе нет и десяти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Не засиживайся долго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Ты в компьютерной сети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786322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000636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 делись своей проблемой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 незнакомыми людьми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А с мошенником столкнулся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Маме с папой расскажи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57175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Только детские странички</a:t>
            </a:r>
            <a:br>
              <a:rPr lang="ru-RU" sz="2000" b="1" dirty="0" smtClean="0"/>
            </a:br>
            <a:r>
              <a:rPr lang="ru-RU" sz="2000" b="1" dirty="0" smtClean="0"/>
              <a:t>В интернете посещай </a:t>
            </a:r>
            <a:br>
              <a:rPr lang="ru-RU" sz="2000" b="1" dirty="0" smtClean="0"/>
            </a:br>
            <a:r>
              <a:rPr lang="ru-RU" sz="2000" b="1" dirty="0" smtClean="0"/>
              <a:t>Но играй  не только в  игры                                                                           А и знанья получай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Я эти правила всегда выполняю честно</a:t>
            </a:r>
            <a:br>
              <a:rPr lang="ru-RU" sz="2000" b="1" dirty="0" smtClean="0"/>
            </a:br>
            <a:r>
              <a:rPr lang="ru-RU" sz="2000" b="1" dirty="0" smtClean="0"/>
              <a:t> И в виртуальном мире мне смешно и интересно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1026" name="Picture 2" descr="D:\картинки\репка\0_1bfb5_930bcdc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71810"/>
            <a:ext cx="4909245" cy="3552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5746"/>
            <a:ext cx="9144000" cy="70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9" y="500042"/>
            <a:ext cx="55721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Это дядя президент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Позаботился о нас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И издал такой Указ: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«Чтобы были защищенными дети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Посещая локальные сети»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230</TotalTime>
  <Words>112</Words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Слайд 2</vt:lpstr>
      <vt:lpstr>На</vt:lpstr>
      <vt:lpstr>Слайд 4</vt:lpstr>
      <vt:lpstr>Слайд 5</vt:lpstr>
      <vt:lpstr>Слайд 6</vt:lpstr>
      <vt:lpstr>Слайд 7</vt:lpstr>
      <vt:lpstr>Только детские странички В интернете посещай  Но играй  не только в  игры                                                                           А и знанья получай  Я эти правила всегда выполняю честно  И в виртуальном мире мне смешно и интересно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Гость</cp:lastModifiedBy>
  <cp:revision>37</cp:revision>
  <dcterms:modified xsi:type="dcterms:W3CDTF">2014-05-16T08:14:14Z</dcterms:modified>
</cp:coreProperties>
</file>