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3"/>
  </p:notesMasterIdLst>
  <p:sldIdLst>
    <p:sldId id="283" r:id="rId3"/>
    <p:sldId id="284" r:id="rId4"/>
    <p:sldId id="285" r:id="rId5"/>
    <p:sldId id="286" r:id="rId6"/>
    <p:sldId id="256" r:id="rId7"/>
    <p:sldId id="258" r:id="rId8"/>
    <p:sldId id="257" r:id="rId9"/>
    <p:sldId id="259" r:id="rId10"/>
    <p:sldId id="260" r:id="rId11"/>
    <p:sldId id="261" r:id="rId12"/>
    <p:sldId id="264" r:id="rId13"/>
    <p:sldId id="265" r:id="rId14"/>
    <p:sldId id="282" r:id="rId15"/>
    <p:sldId id="266" r:id="rId16"/>
    <p:sldId id="262" r:id="rId17"/>
    <p:sldId id="267" r:id="rId18"/>
    <p:sldId id="268" r:id="rId19"/>
    <p:sldId id="269" r:id="rId20"/>
    <p:sldId id="270" r:id="rId21"/>
    <p:sldId id="273" r:id="rId22"/>
    <p:sldId id="271" r:id="rId23"/>
    <p:sldId id="272" r:id="rId24"/>
    <p:sldId id="275" r:id="rId25"/>
    <p:sldId id="274" r:id="rId26"/>
    <p:sldId id="276" r:id="rId27"/>
    <p:sldId id="277" r:id="rId28"/>
    <p:sldId id="279" r:id="rId29"/>
    <p:sldId id="278" r:id="rId30"/>
    <p:sldId id="280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A2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5847" autoAdjust="0"/>
  </p:normalViewPr>
  <p:slideViewPr>
    <p:cSldViewPr>
      <p:cViewPr varScale="1">
        <p:scale>
          <a:sx n="63" d="100"/>
          <a:sy n="63" d="100"/>
        </p:scale>
        <p:origin x="-16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63FA0-0B1F-4A50-BC5C-2BAA817BC8F5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E796-631D-49F4-A4CC-7C39B723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2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E796-631D-49F4-A4CC-7C39B723D7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3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E796-631D-49F4-A4CC-7C39B723D7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4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E796-631D-49F4-A4CC-7C39B723D7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0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E796-631D-49F4-A4CC-7C39B723D7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E796-631D-49F4-A4CC-7C39B723D7A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5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E796-631D-49F4-A4CC-7C39B723D7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E796-631D-49F4-A4CC-7C39B723D7A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9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2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3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4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2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6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4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23.11.2014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4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100_6751.MOV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04864"/>
            <a:ext cx="6480720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28575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Реализация воспитательного проекта</a:t>
            </a:r>
          </a:p>
          <a:p>
            <a:pPr algn="ctr"/>
            <a:r>
              <a:rPr lang="ru-RU" b="1" dirty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b="1" dirty="0" smtClean="0">
                <a:ln w="28575">
                  <a:noFill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 тему: </a:t>
            </a:r>
          </a:p>
          <a:p>
            <a:pPr algn="ctr"/>
            <a:r>
              <a:rPr lang="ru-RU" b="1" dirty="0" smtClean="0">
                <a:ln w="28575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«Покормите птиц зимой» </a:t>
            </a:r>
            <a:endParaRPr lang="ru-RU" b="1" dirty="0">
              <a:ln w="28575">
                <a:noFill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8367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МБОУ СОШ п. Малиновский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49411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</a:t>
            </a:r>
            <a:r>
              <a:rPr lang="ru-RU" b="1" dirty="0" err="1" smtClean="0"/>
              <a:t>Боревич</a:t>
            </a:r>
            <a:r>
              <a:rPr lang="ru-RU" b="1" dirty="0" smtClean="0"/>
              <a:t> С.В.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50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ега ис\Desktop\День птиц\100_67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6084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6" y="5805264"/>
            <a:ext cx="864371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нам в гости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пришли наши папы, чтобы вместе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делать кормушки для птиц.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2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ега ис\Desktop\День птиц\100_67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411251"/>
            <a:ext cx="73448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9909" y="6041089"/>
            <a:ext cx="9119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Принесли инструменты , заготовки для кормушек.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78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ега ис\Desktop\День птиц\100_67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1682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8525" y="5832169"/>
            <a:ext cx="55226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Поделились на группы.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каждого папы – своя группа.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5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5206" y="2132856"/>
            <a:ext cx="619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64A73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A73B">
                        <a:shade val="20000"/>
                        <a:satMod val="245000"/>
                      </a:srgbClr>
                    </a:gs>
                    <a:gs pos="43000">
                      <a:srgbClr val="64A73B">
                        <a:satMod val="255000"/>
                      </a:srgbClr>
                    </a:gs>
                    <a:gs pos="48000">
                      <a:srgbClr val="64A73B">
                        <a:shade val="85000"/>
                        <a:satMod val="255000"/>
                      </a:srgbClr>
                    </a:gs>
                    <a:gs pos="100000">
                      <a:srgbClr val="64A73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file"/>
              </a:rPr>
              <a:t>Берегите птиц!</a:t>
            </a:r>
            <a:endParaRPr lang="ru-RU" sz="5400" b="1" cap="all" dirty="0">
              <a:ln w="9000" cmpd="sng">
                <a:solidFill>
                  <a:srgbClr val="64A73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4A73B">
                      <a:shade val="20000"/>
                      <a:satMod val="245000"/>
                    </a:srgbClr>
                  </a:gs>
                  <a:gs pos="43000">
                    <a:srgbClr val="64A73B">
                      <a:satMod val="255000"/>
                    </a:srgbClr>
                  </a:gs>
                  <a:gs pos="48000">
                    <a:srgbClr val="64A73B">
                      <a:shade val="85000"/>
                      <a:satMod val="255000"/>
                    </a:srgbClr>
                  </a:gs>
                  <a:gs pos="100000">
                    <a:srgbClr val="64A73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8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ега ис\Desktop\День птиц\100_67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61" y="376535"/>
            <a:ext cx="746907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676" y="5830927"/>
            <a:ext cx="8502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Работали все  дружно, весело и очень хорошо!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47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ега ис\Desktop\День птиц\100_68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20" y="332656"/>
            <a:ext cx="75608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9935" y="6208628"/>
            <a:ext cx="4294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Ура! Кормушки готовы!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4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ега ис\Desktop\День птиц\100_68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72" y="332656"/>
            <a:ext cx="7473517" cy="577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7647" y="6209950"/>
            <a:ext cx="6003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работой справились  на славу 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78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ега ис\Desktop\День птиц\100_68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88832" cy="55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4592" y="6070280"/>
            <a:ext cx="47548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наша кормушка  готова!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86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ега ис\Desktop\День птиц\100_68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763284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495" y="6057896"/>
            <a:ext cx="48590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Уставшие , но радостные!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2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ега ис\Desktop\День птиц\100_6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14" y="404664"/>
            <a:ext cx="748883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8367" y="5994866"/>
            <a:ext cx="4490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группе одни девочки..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2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268760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>Цель проекта:</a:t>
            </a:r>
            <a:r>
              <a:rPr lang="ru-RU" sz="4000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> </a:t>
            </a:r>
            <a:endParaRPr lang="ru-RU" sz="4000" dirty="0" smtClean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Times New Roman"/>
              <a:ea typeface="Times New Roman"/>
            </a:endParaRPr>
          </a:p>
          <a:p>
            <a:pPr algn="ctr"/>
            <a:r>
              <a:rPr lang="ru-RU" sz="40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>привлечение </a:t>
            </a:r>
            <a:r>
              <a:rPr lang="ru-RU" sz="4000" kern="1800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>обучающихся</a:t>
            </a:r>
            <a:r>
              <a:rPr lang="ru-RU" sz="4000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> к практической природоохранной деятельности</a:t>
            </a:r>
            <a:endParaRPr lang="ru-RU" sz="4000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851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ега ис\Desktop\кормим птиц\100_7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300" y="641011"/>
            <a:ext cx="508882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ерега ис\Desktop\кормим птиц\100_70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46" y="3207660"/>
            <a:ext cx="4464495" cy="34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7478" y="641011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Кормушки развесили в школьном парке.</a:t>
            </a:r>
            <a:endParaRPr lang="ru-RU" sz="28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9426" y="5509081"/>
            <a:ext cx="34131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Приносим из дома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азличный корм.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29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ега ис\Desktop\кормим птиц\100_7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15" y="364005"/>
            <a:ext cx="48070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ерега ис\Desktop\кормим птиц\100_7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56846"/>
            <a:ext cx="4187064" cy="301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4127" y="575102"/>
            <a:ext cx="195380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сегодня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обед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371" y="4837246"/>
            <a:ext cx="42242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Сало, семечки, пшено,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росо, ягоды рябины.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4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рега ис\Desktop\кормим птиц\100_7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1349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ерега ис\Desktop\кормим птиц\100_7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76" y="2967335"/>
            <a:ext cx="4998652" cy="33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0876" y="620688"/>
            <a:ext cx="312938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Будем ждать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нашу столовую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остей.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4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рега ис\Desktop\кормим птиц\100_7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24409"/>
            <a:ext cx="479453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ерега ис\Desktop\кормим птиц\100_70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21750"/>
            <a:ext cx="4941011" cy="34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57037"/>
            <a:ext cx="35990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Голуби обожают не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олько хлебные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рошки…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6547" y="4365104"/>
            <a:ext cx="38074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Щедрая кормушка.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Приготовили разную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куснятину…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3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ега ис\Desktop\кормим птиц\100_7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1" y="392300"/>
            <a:ext cx="790671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4716" y="6161331"/>
            <a:ext cx="5846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погуляли и птиц покормили…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4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рега ис\Desktop\кормим птиц\100_7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8318" y="6165304"/>
            <a:ext cx="53447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вот и первые посетители…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0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ерега ис\Desktop\кормим птиц\100_70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20879" cy="55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4246" y="6089151"/>
            <a:ext cx="3831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Приятного аппетита!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02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ерега ис\Desktop\птицы\100K7590\100_7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85" y="343547"/>
            <a:ext cx="825297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8341" y="6209779"/>
            <a:ext cx="5843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 что, сестрица, сало вкусное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0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ерега ис\Desktop\птицы\100K7590\100_71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73" y="255141"/>
            <a:ext cx="5040560" cy="40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серега ис\Desktop\птицы\100K7590\100_7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32636"/>
            <a:ext cx="4248471" cy="42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24156" y="667078"/>
            <a:ext cx="3273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Отведаем проса..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551" y="4797152"/>
            <a:ext cx="38811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Спасибо, ребята, что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 забываете нас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окормить..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7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560121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Благодарим всех за внимание!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610" y="1193797"/>
            <a:ext cx="7765266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проекте участвовали :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учащиеся 1 «Б» класса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СОШ  п. Малиновский 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классный руководитель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Боревич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Светлана 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Вацлавовна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воспитатель группы продлённого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дня</a:t>
            </a:r>
          </a:p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Кирпикова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Ольга Владимировна,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родители : Исакова Надежда Анатольевна,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Исаков Сергей Юрьевич,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Колегов Василий Александрович,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Чавриков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Василий Иванович,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Князев Александр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Александрович.</a:t>
            </a:r>
          </a:p>
        </p:txBody>
      </p:sp>
    </p:spTree>
    <p:extLst>
      <p:ext uri="{BB962C8B-B14F-4D97-AF65-F5344CB8AC3E}">
        <p14:creationId xmlns:p14="http://schemas.microsoft.com/office/powerpoint/2010/main" val="26653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9630" y="1340768"/>
            <a:ext cx="39647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 проекта:</a:t>
            </a:r>
            <a:endParaRPr lang="ru-RU" sz="40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92896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Изготовить и разместить кормушки </a:t>
            </a:r>
            <a:r>
              <a:rPr lang="ru-RU" sz="32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на пришкольном </a:t>
            </a: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участке.</a:t>
            </a:r>
            <a:endParaRPr lang="ru-RU" sz="32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ctr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32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До конца зимы ухаживать за кормушками и добавлять в них корм.</a:t>
            </a:r>
            <a:endParaRPr lang="ru-RU" sz="3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96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260" y="2412295"/>
            <a:ext cx="6557308" cy="120032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  <a:ln w="7620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БЛАГОДАРЮ!</a:t>
            </a:r>
            <a:endParaRPr lang="ru-RU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2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19780"/>
            <a:ext cx="6449778" cy="2144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75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Тип проекта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 fontAlgn="base">
              <a:spcBef>
                <a:spcPts val="750"/>
              </a:spcBef>
              <a:spcAft>
                <a:spcPts val="0"/>
              </a:spcAft>
            </a:pPr>
            <a:r>
              <a:rPr lang="ru-RU" sz="4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 </a:t>
            </a:r>
            <a:endParaRPr lang="ru-RU" sz="4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pPr algn="ctr" fontAlgn="base">
              <a:spcBef>
                <a:spcPts val="75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практико- </a:t>
            </a:r>
            <a:r>
              <a:rPr lang="ru-RU" sz="4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ориентированный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3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8282" y="2132856"/>
            <a:ext cx="69081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Покормите птиц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зимой!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9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серега ис\Desktop\День птиц\100_67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19063"/>
            <a:ext cx="7632848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6063" y="5453610"/>
            <a:ext cx="79848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 декабря в нашем классе прошёл праздник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«Помогите птицам»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ега ис\Desktop\День птиц\100_67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2895"/>
            <a:ext cx="7706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512" y="5733256"/>
            <a:ext cx="78149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заранее готовились к этому празднику.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Разучивали стихи, песни, загадки, сценки.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8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ега ис\Desktop\День птиц\100_67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478" y="675402"/>
            <a:ext cx="72728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3549" y="5937141"/>
            <a:ext cx="4884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Сценка «Синица и ворона»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1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ега ис\Desktop\День птиц\100_67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2899" y="5949280"/>
            <a:ext cx="5710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Стихотворение «Жалобы птиц»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7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2185</TotalTime>
  <Words>321</Words>
  <Application>Microsoft Office PowerPoint</Application>
  <PresentationFormat>Экран (4:3)</PresentationFormat>
  <Paragraphs>78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Воздушный поток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серега ис</dc:creator>
  <cp:lastModifiedBy>2</cp:lastModifiedBy>
  <cp:revision>71</cp:revision>
  <dcterms:created xsi:type="dcterms:W3CDTF">2013-02-18T12:42:26Z</dcterms:created>
  <dcterms:modified xsi:type="dcterms:W3CDTF">2014-11-23T17:45:36Z</dcterms:modified>
</cp:coreProperties>
</file>