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0557-3762-44C2-B687-35CBA102CD16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90A-85E5-439E-8A97-34AE0EF3C0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0557-3762-44C2-B687-35CBA102CD16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90A-85E5-439E-8A97-34AE0EF3C0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0557-3762-44C2-B687-35CBA102CD16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90A-85E5-439E-8A97-34AE0EF3C0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0557-3762-44C2-B687-35CBA102CD16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90A-85E5-439E-8A97-34AE0EF3C0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0557-3762-44C2-B687-35CBA102CD16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90A-85E5-439E-8A97-34AE0EF3C0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0557-3762-44C2-B687-35CBA102CD16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90A-85E5-439E-8A97-34AE0EF3C0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0557-3762-44C2-B687-35CBA102CD16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90A-85E5-439E-8A97-34AE0EF3C0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0557-3762-44C2-B687-35CBA102CD16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90A-85E5-439E-8A97-34AE0EF3C0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0557-3762-44C2-B687-35CBA102CD16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90A-85E5-439E-8A97-34AE0EF3C0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0557-3762-44C2-B687-35CBA102CD16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90A-85E5-439E-8A97-34AE0EF3C0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0557-3762-44C2-B687-35CBA102CD16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90A-85E5-439E-8A97-34AE0EF3C02D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64D0557-3762-44C2-B687-35CBA102CD16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8E1F590A-85E5-439E-8A97-34AE0EF3C02D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475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86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1259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4 УРОК. Забавный окружающий мир.</a:t>
            </a:r>
          </a:p>
          <a:p>
            <a:endParaRPr lang="ru-RU" sz="3200" dirty="0"/>
          </a:p>
          <a:p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2348880"/>
            <a:ext cx="1611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</a:t>
            </a:r>
            <a:r>
              <a:rPr lang="ru-RU" sz="3200" dirty="0" smtClean="0"/>
              <a:t> ГРАЧ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149706" y="2718212"/>
            <a:ext cx="2558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 </a:t>
            </a:r>
            <a:r>
              <a:rPr lang="ru-RU" sz="3200" dirty="0"/>
              <a:t>КУКУШКА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4557" y="3573597"/>
            <a:ext cx="1991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3. </a:t>
            </a:r>
            <a:r>
              <a:rPr lang="ru-RU" sz="3200" dirty="0"/>
              <a:t>СТРИЖ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9706" y="4158372"/>
            <a:ext cx="3268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4. </a:t>
            </a:r>
            <a:r>
              <a:rPr lang="ru-RU" sz="3200" dirty="0"/>
              <a:t>ЖАВОРОНОК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3688" y="5229200"/>
            <a:ext cx="2492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5. </a:t>
            </a:r>
            <a:r>
              <a:rPr lang="ru-RU" sz="3200" dirty="0"/>
              <a:t>СКВОРЕЦ</a:t>
            </a:r>
          </a:p>
        </p:txBody>
      </p:sp>
    </p:spTree>
    <p:extLst>
      <p:ext uri="{BB962C8B-B14F-4D97-AF65-F5344CB8AC3E}">
        <p14:creationId xmlns:p14="http://schemas.microsoft.com/office/powerpoint/2010/main" val="84750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908720"/>
            <a:ext cx="2452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</a:t>
            </a:r>
            <a:r>
              <a:rPr lang="ru-RU" sz="2800" dirty="0" smtClean="0"/>
              <a:t> РОМАШКА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898976" y="3020125"/>
            <a:ext cx="146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 </a:t>
            </a:r>
            <a:r>
              <a:rPr lang="ru-RU" sz="2800" dirty="0"/>
              <a:t>РОЗА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9992" y="2098949"/>
            <a:ext cx="3385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3. </a:t>
            </a:r>
            <a:r>
              <a:rPr lang="ru-RU" sz="2800" dirty="0"/>
              <a:t>КОЛОКОЛЬЧИК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4008" y="4221088"/>
            <a:ext cx="2249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4. </a:t>
            </a:r>
            <a:r>
              <a:rPr lang="ru-RU" sz="2800" dirty="0"/>
              <a:t>ВАСИЛЕК</a:t>
            </a:r>
          </a:p>
        </p:txBody>
      </p:sp>
    </p:spTree>
    <p:extLst>
      <p:ext uri="{BB962C8B-B14F-4D97-AF65-F5344CB8AC3E}">
        <p14:creationId xmlns:p14="http://schemas.microsoft.com/office/powerpoint/2010/main" val="9535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96144"/>
            <a:ext cx="9267281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/>
              <a:t>Как называется наша страна?</a:t>
            </a:r>
          </a:p>
          <a:p>
            <a:pPr marL="342900" indent="-342900">
              <a:buAutoNum type="arabicPeriod"/>
            </a:pPr>
            <a:endParaRPr lang="ru-RU" sz="3200" dirty="0" smtClean="0"/>
          </a:p>
          <a:p>
            <a:pPr marL="342900" indent="-342900">
              <a:buAutoNum type="arabicPeriod"/>
            </a:pPr>
            <a:r>
              <a:rPr lang="ru-RU" sz="3200" dirty="0" smtClean="0"/>
              <a:t>В какой области мы живем?</a:t>
            </a:r>
          </a:p>
          <a:p>
            <a:pPr marL="342900" indent="-342900">
              <a:buAutoNum type="arabicPeriod"/>
            </a:pPr>
            <a:endParaRPr lang="ru-RU" sz="3200" dirty="0" smtClean="0"/>
          </a:p>
          <a:p>
            <a:pPr marL="342900" indent="-342900">
              <a:buAutoNum type="arabicPeriod"/>
            </a:pPr>
            <a:r>
              <a:rPr lang="ru-RU" sz="3200" dirty="0" smtClean="0"/>
              <a:t>Как называется наша речка?</a:t>
            </a:r>
          </a:p>
          <a:p>
            <a:pPr marL="342900" indent="-342900">
              <a:buAutoNum type="arabicPeriod"/>
            </a:pPr>
            <a:endParaRPr lang="ru-RU" sz="3200" dirty="0" smtClean="0"/>
          </a:p>
          <a:p>
            <a:pPr marL="342900" indent="-342900">
              <a:buAutoNum type="arabicPeriod"/>
            </a:pPr>
            <a:r>
              <a:rPr lang="ru-RU" sz="3200" dirty="0" smtClean="0"/>
              <a:t>Сколько школ у нас в городе?</a:t>
            </a:r>
          </a:p>
          <a:p>
            <a:pPr marL="342900" indent="-342900">
              <a:buAutoNum type="arabicPeriod"/>
            </a:pPr>
            <a:endParaRPr lang="ru-RU" sz="3200" dirty="0" smtClean="0"/>
          </a:p>
          <a:p>
            <a:pPr marL="342900" indent="-342900">
              <a:buAutoNum type="arabicPeriod"/>
            </a:pPr>
            <a:r>
              <a:rPr lang="ru-RU" sz="3200" dirty="0" smtClean="0"/>
              <a:t>На какой улице находится наша школа?</a:t>
            </a:r>
          </a:p>
          <a:p>
            <a:pPr marL="342900" indent="-342900">
              <a:buAutoNum type="arabicPeriod"/>
            </a:pPr>
            <a:endParaRPr lang="ru-RU" sz="3200" dirty="0" smtClean="0"/>
          </a:p>
          <a:p>
            <a:pPr marL="342900" indent="-342900">
              <a:buAutoNum type="arabicPeriod"/>
            </a:pPr>
            <a:r>
              <a:rPr lang="ru-RU" sz="3200" dirty="0" smtClean="0"/>
              <a:t>Какой номер дома у нашей школы?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4844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995" y="0"/>
            <a:ext cx="933251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6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206" y="0"/>
            <a:ext cx="5472608" cy="691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8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-28988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9472" y="720374"/>
            <a:ext cx="72250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002060"/>
                </a:solidFill>
              </a:rPr>
              <a:t>С праздником!</a:t>
            </a:r>
            <a:endParaRPr lang="ru-RU"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2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152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980728"/>
            <a:ext cx="7051930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День занимательных уроков</a:t>
            </a:r>
          </a:p>
          <a:p>
            <a:endParaRPr lang="ru-RU" sz="36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endParaRPr lang="ru-RU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endParaRPr lang="ru-RU" sz="36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Сказочная литература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Озорная грамматика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Веселая математика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Забавный окружающий мир</a:t>
            </a:r>
            <a:endParaRPr lang="ru-RU" sz="2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96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96144"/>
            <a:ext cx="842493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1 УРОК. Сказочная литература</a:t>
            </a:r>
          </a:p>
          <a:p>
            <a:endParaRPr lang="ru-RU" sz="2400" dirty="0" smtClean="0"/>
          </a:p>
          <a:p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На чем путешествовал Емеля? 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В кого превратился гадкий утенок?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Воздушный транспорт ведьмы?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Материал, из которого сделала стойкого </a:t>
            </a:r>
          </a:p>
          <a:p>
            <a:r>
              <a:rPr lang="ru-RU" dirty="0" smtClean="0"/>
              <a:t>солдатика из сказки Андерсена?</a:t>
            </a:r>
          </a:p>
          <a:p>
            <a:endParaRPr lang="ru-RU" dirty="0" smtClean="0"/>
          </a:p>
          <a:p>
            <a:r>
              <a:rPr lang="ru-RU" dirty="0" smtClean="0"/>
              <a:t>5. Животное, которое очень трудно тянуть из болота?</a:t>
            </a:r>
          </a:p>
          <a:p>
            <a:endParaRPr lang="ru-RU" dirty="0" smtClean="0"/>
          </a:p>
          <a:p>
            <a:r>
              <a:rPr lang="ru-RU" dirty="0" smtClean="0"/>
              <a:t>6. Любимое животное старухи Шапокляк?</a:t>
            </a:r>
          </a:p>
          <a:p>
            <a:endParaRPr lang="ru-RU" dirty="0" smtClean="0"/>
          </a:p>
          <a:p>
            <a:r>
              <a:rPr lang="ru-RU" dirty="0" smtClean="0"/>
              <a:t>7. Кем был принц из сказки про </a:t>
            </a:r>
            <a:r>
              <a:rPr lang="ru-RU" dirty="0" err="1" smtClean="0"/>
              <a:t>Чипполино</a:t>
            </a:r>
            <a:r>
              <a:rPr lang="ru-RU" dirty="0" smtClean="0"/>
              <a:t>?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751753" y="1526695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н</a:t>
            </a:r>
            <a:r>
              <a:rPr lang="ru-RU" dirty="0" smtClean="0">
                <a:solidFill>
                  <a:srgbClr val="FFFF00"/>
                </a:solidFill>
              </a:rPr>
              <a:t>а печке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77084" y="2048427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в</a:t>
            </a:r>
            <a:r>
              <a:rPr lang="ru-RU" dirty="0" smtClean="0">
                <a:solidFill>
                  <a:srgbClr val="FFFF00"/>
                </a:solidFill>
              </a:rPr>
              <a:t> лебедя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4153" y="262760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метла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97606" y="3266133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олово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6296" y="4005064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бегемота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85633" y="4581128"/>
            <a:ext cx="198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к</a:t>
            </a:r>
            <a:r>
              <a:rPr lang="ru-RU" dirty="0" smtClean="0">
                <a:solidFill>
                  <a:srgbClr val="FFFF00"/>
                </a:solidFill>
              </a:rPr>
              <a:t>рыса </a:t>
            </a:r>
            <a:r>
              <a:rPr lang="ru-RU" dirty="0" smtClean="0">
                <a:solidFill>
                  <a:srgbClr val="FFFF00"/>
                </a:solidFill>
              </a:rPr>
              <a:t>Лариска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4816" y="5157192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лимоном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59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340768"/>
            <a:ext cx="3669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1. ТАРАКАНИЩЕ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580112" y="2060848"/>
            <a:ext cx="2795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2. АЙБОЛИТ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23571" y="3814431"/>
            <a:ext cx="3464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3. ДЯДЯ СТЕПА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066012" y="5085184"/>
            <a:ext cx="3044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4. БАРМАЛЕЙ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6004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432572"/>
            <a:ext cx="57647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«Звездный дождь»</a:t>
            </a:r>
            <a:endParaRPr lang="ru-RU" sz="4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025517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 К  М  Ш  А  Н  И  Ь  П  Р  Я  К  Л  Т  У  О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4149080"/>
            <a:ext cx="44214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ШКОЛЬНИК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00530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052736"/>
            <a:ext cx="820891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2 УРОК. Озорная грамматика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/>
          </a:p>
          <a:p>
            <a:pPr algn="ctr"/>
            <a:r>
              <a:rPr lang="ru-RU" sz="3600" dirty="0"/>
              <a:t>я</a:t>
            </a:r>
            <a:r>
              <a:rPr lang="ru-RU" sz="3600" dirty="0" smtClean="0"/>
              <a:t> </a:t>
            </a:r>
            <a:r>
              <a:rPr lang="ru-RU" sz="3600" dirty="0" err="1" smtClean="0"/>
              <a:t>жыву</a:t>
            </a:r>
            <a:r>
              <a:rPr lang="ru-RU" sz="3600" dirty="0" smtClean="0"/>
              <a:t> в </a:t>
            </a:r>
            <a:r>
              <a:rPr lang="ru-RU" sz="3600" dirty="0" err="1" smtClean="0"/>
              <a:t>лисной</a:t>
            </a:r>
            <a:r>
              <a:rPr lang="ru-RU" sz="3600" dirty="0" smtClean="0"/>
              <a:t> </a:t>
            </a:r>
            <a:r>
              <a:rPr lang="ru-RU" sz="3600" dirty="0" err="1" smtClean="0"/>
              <a:t>глушы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5013176"/>
            <a:ext cx="72523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Я живу в лесной глуши.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4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1868" y="260648"/>
            <a:ext cx="2996333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Трудится как…</a:t>
            </a:r>
          </a:p>
          <a:p>
            <a:endParaRPr lang="ru-RU" sz="2400" dirty="0" smtClean="0"/>
          </a:p>
          <a:p>
            <a:r>
              <a:rPr lang="ru-RU" sz="2400" dirty="0" smtClean="0"/>
              <a:t>Трещит как…</a:t>
            </a:r>
          </a:p>
          <a:p>
            <a:endParaRPr lang="ru-RU" sz="2400" dirty="0" smtClean="0"/>
          </a:p>
          <a:p>
            <a:r>
              <a:rPr lang="ru-RU" sz="2400" dirty="0" smtClean="0"/>
              <a:t>Поет как…</a:t>
            </a:r>
          </a:p>
          <a:p>
            <a:endParaRPr lang="ru-RU" sz="2400" dirty="0" smtClean="0"/>
          </a:p>
          <a:p>
            <a:r>
              <a:rPr lang="ru-RU" sz="2400" dirty="0" smtClean="0"/>
              <a:t>Назойливая как…</a:t>
            </a:r>
          </a:p>
          <a:p>
            <a:endParaRPr lang="ru-RU" sz="2400" dirty="0" smtClean="0"/>
          </a:p>
          <a:p>
            <a:r>
              <a:rPr lang="ru-RU" sz="2400" dirty="0" smtClean="0"/>
              <a:t>Красный как…</a:t>
            </a:r>
          </a:p>
          <a:p>
            <a:endParaRPr lang="ru-RU" sz="2400" dirty="0" smtClean="0"/>
          </a:p>
          <a:p>
            <a:r>
              <a:rPr lang="ru-RU" sz="2400" dirty="0" smtClean="0"/>
              <a:t>Топает как…</a:t>
            </a:r>
          </a:p>
          <a:p>
            <a:endParaRPr lang="ru-RU" sz="2400" dirty="0" smtClean="0"/>
          </a:p>
          <a:p>
            <a:r>
              <a:rPr lang="ru-RU" sz="2400" dirty="0" smtClean="0"/>
              <a:t>Надулся как…</a:t>
            </a:r>
          </a:p>
          <a:p>
            <a:endParaRPr lang="ru-RU" sz="2400" dirty="0" smtClean="0"/>
          </a:p>
          <a:p>
            <a:r>
              <a:rPr lang="ru-RU" sz="2400" dirty="0" smtClean="0"/>
              <a:t>Нем как…</a:t>
            </a:r>
          </a:p>
          <a:p>
            <a:endParaRPr lang="ru-RU" sz="2400" dirty="0" smtClean="0"/>
          </a:p>
          <a:p>
            <a:r>
              <a:rPr lang="ru-RU" sz="2400" dirty="0" smtClean="0"/>
              <a:t>Упрямый как…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821965" y="1772816"/>
            <a:ext cx="1478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FFFF00"/>
                </a:solidFill>
              </a:defRPr>
            </a:lvl1pPr>
          </a:lstStyle>
          <a:p>
            <a:r>
              <a:rPr lang="ru-RU" dirty="0"/>
              <a:t>соловей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38201" y="2492896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FFFF00"/>
                </a:solidFill>
              </a:defRPr>
            </a:lvl1pPr>
          </a:lstStyle>
          <a:p>
            <a:r>
              <a:rPr lang="ru-RU" dirty="0"/>
              <a:t>муха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4928" y="3261469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FFFF00"/>
                </a:solidFill>
              </a:defRPr>
            </a:lvl1pPr>
          </a:lstStyle>
          <a:p>
            <a:r>
              <a:rPr lang="ru-RU" dirty="0"/>
              <a:t>рак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6868" y="4005064"/>
            <a:ext cx="923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FFFF00"/>
                </a:solidFill>
              </a:defRPr>
            </a:lvl1pPr>
          </a:lstStyle>
          <a:p>
            <a:r>
              <a:rPr lang="ru-RU" dirty="0"/>
              <a:t>слон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4929" y="4653136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FFFF00"/>
                </a:solidFill>
              </a:defRPr>
            </a:lvl1pPr>
          </a:lstStyle>
          <a:p>
            <a:r>
              <a:rPr lang="ru-RU" dirty="0"/>
              <a:t>индюк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26724" y="5445224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FFFF00"/>
                </a:solidFill>
              </a:defRPr>
            </a:lvl1pPr>
          </a:lstStyle>
          <a:p>
            <a:r>
              <a:rPr lang="ru-RU" dirty="0"/>
              <a:t>рыба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13959" y="6119225"/>
            <a:ext cx="910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FFFF00"/>
                </a:solidFill>
              </a:defRPr>
            </a:lvl1pPr>
          </a:lstStyle>
          <a:p>
            <a:r>
              <a:rPr lang="ru-RU" dirty="0"/>
              <a:t>осел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19995" y="1052736"/>
            <a:ext cx="128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FFFF00"/>
                </a:solidFill>
              </a:defRPr>
            </a:lvl1pPr>
          </a:lstStyle>
          <a:p>
            <a:r>
              <a:rPr lang="ru-RU" dirty="0"/>
              <a:t>сорока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99362" y="295777"/>
            <a:ext cx="1521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муравей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99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28092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3 УРОК. Веселая математика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ru-RU" sz="2400" dirty="0" smtClean="0"/>
              <a:t>Какие геометрические фигуры вы знаете?</a:t>
            </a:r>
          </a:p>
          <a:p>
            <a:endParaRPr lang="ru-RU" sz="2400" dirty="0"/>
          </a:p>
          <a:p>
            <a:r>
              <a:rPr lang="ru-RU" sz="2400" dirty="0" smtClean="0"/>
              <a:t>Как найти периметр и площадь многоугольника?</a:t>
            </a:r>
          </a:p>
          <a:p>
            <a:endParaRPr lang="ru-RU" sz="2400" dirty="0"/>
          </a:p>
          <a:p>
            <a:r>
              <a:rPr lang="ru-RU" sz="2400" dirty="0" smtClean="0"/>
              <a:t>Как определить, на сколько одно число больше другого?</a:t>
            </a:r>
          </a:p>
          <a:p>
            <a:endParaRPr lang="ru-RU" sz="2400" dirty="0"/>
          </a:p>
          <a:p>
            <a:r>
              <a:rPr lang="ru-RU" sz="2400" dirty="0" smtClean="0"/>
              <a:t>Увеличь 77 на 18.</a:t>
            </a:r>
          </a:p>
          <a:p>
            <a:endParaRPr lang="ru-RU" sz="2400" dirty="0" smtClean="0"/>
          </a:p>
          <a:p>
            <a:r>
              <a:rPr lang="ru-RU" sz="2400" dirty="0" smtClean="0"/>
              <a:t>На сколько 43 больше 11?</a:t>
            </a:r>
          </a:p>
          <a:p>
            <a:endParaRPr lang="ru-RU" sz="2400" dirty="0"/>
          </a:p>
          <a:p>
            <a:r>
              <a:rPr lang="ru-RU" sz="2400" dirty="0" smtClean="0"/>
              <a:t>Во дворе куры. У всех кур 10 ног. Сколько кур </a:t>
            </a:r>
          </a:p>
          <a:p>
            <a:r>
              <a:rPr lang="ru-RU" sz="2400" dirty="0" smtClean="0"/>
              <a:t>во дворе?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3250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Осень</Template>
  <TotalTime>73</TotalTime>
  <Words>295</Words>
  <Application>Microsoft Office PowerPoint</Application>
  <PresentationFormat>Экран (4:3)</PresentationFormat>
  <Paragraphs>111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Autumn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Мария</cp:lastModifiedBy>
  <cp:revision>9</cp:revision>
  <dcterms:created xsi:type="dcterms:W3CDTF">2014-08-29T15:08:32Z</dcterms:created>
  <dcterms:modified xsi:type="dcterms:W3CDTF">2014-08-31T18:30:02Z</dcterms:modified>
</cp:coreProperties>
</file>