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6" r:id="rId3"/>
    <p:sldId id="277" r:id="rId4"/>
    <p:sldId id="279" r:id="rId5"/>
    <p:sldId id="263" r:id="rId6"/>
    <p:sldId id="278" r:id="rId7"/>
    <p:sldId id="280" r:id="rId8"/>
    <p:sldId id="281" r:id="rId9"/>
    <p:sldId id="283" r:id="rId10"/>
    <p:sldId id="282" r:id="rId11"/>
    <p:sldId id="285" r:id="rId12"/>
    <p:sldId id="286" r:id="rId13"/>
    <p:sldId id="28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0752-5224-41DD-9F7E-F7EC1645EDE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11A8-D713-4E71-A552-26E59985C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A49C-A037-491C-8829-AE02D0092CB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137F-1151-400F-A3C7-6F26FEFA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77AD-C107-4452-B58F-7C4D3E00ADA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73CB-4EFE-49BE-B69F-553A513DC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6CB8-7A67-45CF-9980-B458B6089C31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873E-2338-4E9E-A5B1-50851A6E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3B14-6C38-4F86-93B7-FCE75C99E7F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C1FC-8A64-41A0-9326-7EACFB65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0E12-0D4D-4C24-91AE-B59E442D720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4F60-D2A7-4F81-8648-E27FB3576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2F63-6021-4BE1-9D03-1D16BE0561C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E737-913D-4FA0-B112-584E2D3DA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95B2-AEAC-4B7F-929E-512BDB3B052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0C46-56E1-4493-AA8D-749FE185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EDDC-BC61-4785-993D-088BA72D641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0396-0A63-4ABA-B5BD-1DF581B1F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493E-4EE0-4C19-B363-0EDC174D3D0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F167-0AB3-4590-976F-BB154CED8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72E6-6148-43FB-A302-BF4985C789B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2B5E-4CAF-4B5F-B7CD-75D903704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5559BA-E9FA-4AAA-B251-DA74FA71EC2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6D33F8-95D9-4F3A-AA90-C58A73B7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23%20&#1092;&#1077;&#1074;&#1088;&#1072;&#1083;&#1103;%20&#1074;&#1089;&#1077;\MOYa-ARMIYa---NEPOSEDY-httpminus-odinblogspotcom(mp3-sait.info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3%20&#1092;&#1077;&#1074;&#1088;&#1072;&#1083;&#1103;%20&#1074;&#1089;&#1077;\&#1079;&#1072;&#1088;&#1103;&#1076;&#1082;&#1072;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&#1053;&#1086;&#1074;&#1072;&#1103;%20&#1087;&#1072;&#1087;&#1082;&#1072;%20(2)/&#1063;&#1045;&#1056;&#1053;&#1054;&#1042;&#1040;/&#1087;&#1077;&#1089;&#1085;&#1103;%20&#1080;&#1079;%20&#1082;&#1080;&#1085;&#1086;&#1092;&#1080;&#1083;&#1100;&#1084;&#1072;%20&#1054;&#1092;&#1080;&#1094;&#1077;&#1088;&#1099;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3%20&#1092;&#1077;&#1074;&#1088;&#1072;&#1083;&#1103;%20&#1074;&#1089;&#1077;\&#1045;&#1089;&#1083;&#1080;%20&#1093;&#1086;&#1095;&#1077;&#1096;&#1100;%20&#1073;&#1099;&#1090;&#1100;%20&#1074;&#1086;&#1077;&#1085;&#1085;&#1099;&#1084;%20-%20(&#1056;&#1072;&#1079;&#1075;&#1091;&#1083;&#1103;&#1081;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23%20&#1092;&#1077;&#1074;&#1088;&#1072;&#1083;&#1103;%20&#1074;&#1089;&#1077;\&#1087;&#1088;&#1077;&#1079;&#1077;&#1085;&#1090;&#1072;&#1094;&#1080;&#1103;%20&#1084;&#1086;&#1103;%20&#1072;&#1088;&#1084;&#1080;&#1103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3%20&#1092;&#1077;&#1074;&#1088;&#1072;&#1083;&#1103;%20&#1074;&#1089;&#1077;\&#1055;&#1077;&#1089;&#1077;&#1085;&#1082;&#1072;%20&#1089;&#1084;&#1077;&#1083;&#1086;&#1075;&#1086;%20&#1084;&#1086;&#1088;&#1103;&#1082;&#1072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3%20&#1092;&#1077;&#1074;&#1088;&#1072;&#1083;&#1103;%20&#1074;&#1089;&#1077;\&#1079;&#1072;&#1088;&#1103;&#1076;&#1082;&#1072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NULL" TargetMode="External"/><Relationship Id="rId1" Type="http://schemas.openxmlformats.org/officeDocument/2006/relationships/audio" Target="file:///G:\23%20&#1092;&#1077;&#1074;&#1088;&#1072;&#1083;&#1103;%20&#1074;&#1089;&#1077;\23.%20&#1071;&#1041;&#1051;&#1054;&#1063;&#1050;&#1054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3%20&#1092;&#1077;&#1074;&#1088;&#1072;&#1083;&#1103;%20&#1074;&#1089;&#1077;\&#1087;&#1086;&#1073;&#1091;&#1076;&#1082;&#107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3">
            <a:lum bright="-4000" contrast="32000"/>
          </a:blip>
          <a:srcRect l="4089" r="4089"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MOYa-ARMIYa---NEPOSEDY-httpminus-odinblogspotcom(mp3-sait.info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30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vwoLWFHCzgg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250825" y="438150"/>
            <a:ext cx="864235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заряд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67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a11be6ac569d"/>
          <p:cNvPicPr>
            <a:picLocks noChangeAspect="1" noChangeArrowheads="1"/>
          </p:cNvPicPr>
          <p:nvPr/>
        </p:nvPicPr>
        <p:blipFill>
          <a:blip r:embed="rId2">
            <a:lum bright="-4000" contrast="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4284663" y="6021388"/>
            <a:ext cx="410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hlinkClick r:id="rId3" action="ppaction://hlinkfile"/>
              </a:rPr>
              <a:t>песня из кинофильма Офицеры.mp4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02138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ChangeAspect="1"/>
          </p:cNvPicPr>
          <p:nvPr/>
        </p:nvPicPr>
        <p:blipFill>
          <a:blip r:embed="rId3">
            <a:lum bright="-14000" contrast="34000"/>
          </a:blip>
          <a:srcRect l="5905" t="7101" r="10629" b="7101"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Если хочешь быть военным - (Разгуляй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88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презентация моя армия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e09ad6c3f4f67f1d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0838"/>
            <a:ext cx="867568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Песенка смелого моря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06" fill="hold"/>
                                        <p:tgtEl>
                                          <p:spTgt spid="31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4953000"/>
            <a:ext cx="6400800" cy="12192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85800" y="609600"/>
            <a:ext cx="7772400" cy="4267200"/>
          </a:xfrm>
        </p:spPr>
        <p:txBody>
          <a:bodyPr lIns="91440" rIns="91440" bIns="45720">
            <a:noAutofit/>
          </a:bodyPr>
          <a:lstStyle/>
          <a:p>
            <a:pPr eaLnBrk="1" hangingPunct="1">
              <a:defRPr/>
            </a:pPr>
            <a:endParaRPr lang="ru-RU" sz="7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заряд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67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333375"/>
            <a:ext cx="8281987" cy="2492375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defRPr/>
            </a:pP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</a:p>
        </p:txBody>
      </p:sp>
      <p:pic>
        <p:nvPicPr>
          <p:cNvPr id="17410" name="Содержимое 7" descr="fevralz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4000" contrast="24000"/>
          </a:blip>
          <a:srcRect/>
          <a:stretch>
            <a:fillRect/>
          </a:stretch>
        </p:blipFill>
        <p:spPr>
          <a:xfrm>
            <a:off x="971550" y="2636838"/>
            <a:ext cx="7286625" cy="391636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23850" y="260350"/>
            <a:ext cx="8569325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ChangeAspect="1"/>
          </p:cNvPicPr>
          <p:nvPr/>
        </p:nvPicPr>
        <p:blipFill>
          <a:blip r:embed="rId2"/>
          <a:srcRect t="9595"/>
          <a:stretch>
            <a:fillRect/>
          </a:stretch>
        </p:blipFill>
        <p:spPr bwMode="auto">
          <a:xfrm>
            <a:off x="468313" y="188913"/>
            <a:ext cx="43561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Объект 3"/>
          <p:cNvPicPr>
            <a:picLocks noChangeAspect="1"/>
          </p:cNvPicPr>
          <p:nvPr/>
        </p:nvPicPr>
        <p:blipFill>
          <a:blip r:embed="rId3"/>
          <a:srcRect r="17500"/>
          <a:stretch>
            <a:fillRect/>
          </a:stretch>
        </p:blipFill>
        <p:spPr bwMode="auto">
          <a:xfrm>
            <a:off x="5724525" y="4149725"/>
            <a:ext cx="29892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88913"/>
            <a:ext cx="29575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5"/>
          <a:srcRect b="7863"/>
          <a:stretch>
            <a:fillRect/>
          </a:stretch>
        </p:blipFill>
        <p:spPr bwMode="auto">
          <a:xfrm>
            <a:off x="468313" y="3429000"/>
            <a:ext cx="46815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ca0efdce4b03d860d709902a4f926da0"/>
          <p:cNvPicPr>
            <a:picLocks noChangeAspect="1" noChangeArrowheads="1"/>
          </p:cNvPicPr>
          <p:nvPr/>
        </p:nvPicPr>
        <p:blipFill>
          <a:blip r:embed="rId4">
            <a:lum bright="-10000" contrast="26000"/>
          </a:blip>
          <a:srcRect b="4353"/>
          <a:stretch>
            <a:fillRect/>
          </a:stretch>
        </p:blipFill>
        <p:spPr bwMode="auto">
          <a:xfrm>
            <a:off x="611188" y="642938"/>
            <a:ext cx="7993062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23. ЯБЛОЧК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738813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0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DSC_2339-lightbox"/>
          <p:cNvPicPr>
            <a:picLocks noChangeAspect="1" noChangeArrowheads="1"/>
          </p:cNvPicPr>
          <p:nvPr/>
        </p:nvPicPr>
        <p:blipFill>
          <a:blip r:embed="rId3">
            <a:lum bright="-6000" contrast="38000"/>
          </a:blip>
          <a:srcRect/>
          <a:stretch>
            <a:fillRect/>
          </a:stretch>
        </p:blipFill>
        <p:spPr bwMode="auto">
          <a:xfrm>
            <a:off x="250825" y="560388"/>
            <a:ext cx="864235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побуд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92" fill="hold"/>
                                        <p:tgtEl>
                                          <p:spTgt spid="37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1581</TotalTime>
  <Words>25</Words>
  <Application>Microsoft Office PowerPoint</Application>
  <PresentationFormat>Экран (4:3)</PresentationFormat>
  <Paragraphs>2</Paragraphs>
  <Slides>13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FrAS</cp:lastModifiedBy>
  <cp:revision>20</cp:revision>
  <dcterms:created xsi:type="dcterms:W3CDTF">2011-01-15T15:31:10Z</dcterms:created>
  <dcterms:modified xsi:type="dcterms:W3CDTF">2014-01-26T10:33:07Z</dcterms:modified>
</cp:coreProperties>
</file>