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333" r:id="rId3"/>
    <p:sldId id="334" r:id="rId4"/>
    <p:sldId id="266" r:id="rId5"/>
    <p:sldId id="268" r:id="rId6"/>
    <p:sldId id="335" r:id="rId7"/>
    <p:sldId id="270" r:id="rId8"/>
    <p:sldId id="336" r:id="rId9"/>
    <p:sldId id="307" r:id="rId10"/>
    <p:sldId id="317" r:id="rId11"/>
    <p:sldId id="337" r:id="rId12"/>
    <p:sldId id="319" r:id="rId13"/>
    <p:sldId id="322" r:id="rId14"/>
    <p:sldId id="326" r:id="rId15"/>
    <p:sldId id="332" r:id="rId16"/>
    <p:sldId id="30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7" autoAdjust="0"/>
    <p:restoredTop sz="89301" autoAdjust="0"/>
  </p:normalViewPr>
  <p:slideViewPr>
    <p:cSldViewPr>
      <p:cViewPr>
        <p:scale>
          <a:sx n="80" d="100"/>
          <a:sy n="80" d="100"/>
        </p:scale>
        <p:origin x="-132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A370C9-A2CB-48E4-9DEB-97ECAE461865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302B63-FA3E-499C-A4EB-A2D637B6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1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5E71-5B07-4AD5-9BED-4B97B14F1B93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DB9-37E5-44C8-B9D9-74F52648F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4370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86E3-1A14-4C57-A883-A1CA42C46790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63B1-0FF1-48D2-96EF-27C291CFC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73859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627B-2DD2-4212-BDBC-6ABC4C027354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0714-963F-472A-BB1D-E84500F62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9714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D2FA-B0AE-4B2C-A9B9-25644F28AAB1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BAAC-B4C5-4828-874C-0826B0EF8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5472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B94A-033F-47CC-B740-55778FDF22CF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6233-30B0-4941-96CB-550BA78A9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1770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5F4B-32D7-4C68-B0CC-E1A60C0B525F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0256-E2FC-4759-A7CC-4D180BE63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05382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06DB-CE6C-4D3C-81BA-9B52167A372B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0988-3374-4EC4-93C4-63E3F326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485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FFFD-431F-480E-9DB2-9CCB0FC1D08B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4314-3F09-4FFF-A44F-595FD11B6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0192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DB30-CAE1-4B58-8CAB-0D7409C6853A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2F1C-2F60-484C-8217-65DF21F7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6515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0358-BD59-4260-BE1A-A14CAE22F2CA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7A26-EBEE-43DF-B590-AAD8A7F9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14331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612C-0BD6-445B-AFA5-AF36CFB919D9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0D75-277F-45CE-BCBC-E70E3B2B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67577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A40BB-20E7-442F-96A9-FC81B845E8AA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2ED3B-ACE2-43B4-8DDC-7D820821A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60;&#1072;&#1085;&#1092;&#1072;&#1088;&#1099;%20(&#1058;&#1086;&#1088;&#1078;&#1077;&#1089;&#1090;&#1074;&#1077;&#1085;&#1085;&#1072;&#1103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064%20&#1041;&#1091;&#1088;&#1072;&#1090;&#1080;&#1085;&#1086;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84;&#1080;&#1085;&#1091;&#1089;%20&#1044;&#1088;&#1091;&#1078;&#1073;&#1072;%20&#1089;%20&#1073;&#1091;&#1082;&#1074;&#1072;&#1088;&#1077;&#1084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42;&#1086;&#1083;&#1096;&#1077;&#1073;&#1085;&#1072;&#1103;%20&#1084;&#1091;&#1079;&#1099;&#1082;&#1072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55;&#1088;&#1072;&#1079;&#1076;&#1085;&#1080;&#1082;%20&#1044;&#1077;&#1090;&#1089;&#1090;&#1074;&#1072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044%20&#1050;&#1072;&#1073;&#1099;%20&#1085;&#1077;%20&#1073;&#1099;&#1083;&#1086;%20&#1079;&#1080;&#1084;&#1099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42;&#1086;&#1083;&#1096;&#1077;&#1073;&#1085;&#1072;&#1103;%20&#1084;&#1091;&#1079;&#1099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44;&#1077;&#1085;&#1100;%20&#1088;&#1086;&#1078;&#1076;&#1077;&#1085;&#1080;&#1103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080%20&#1055;&#1077;&#1089;&#1085;&#1103;%20&#1094;&#1072;&#1088;&#1077;&#1074;&#1085;&#1099;%20&#1047;&#1072;&#1073;&#1072;&#1074;&#1099;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1%20&#1082;&#1083;&#1072;&#1089;&#1089;\&#1042;&#1086;&#1089;&#1087;&#1080;&#1090;.&#1088;&#1072;&#1073;.%201%20&#1082;&#1083;&#1072;&#1089;&#1089;\&#1059;&#1090;&#1088;&#1077;&#1085;&#1085;&#1080;&#1082;&#1080;\&#1055;&#1088;&#1072;&#1079;&#1076;&#1085;&#1080;&#1082;%20&#1073;&#1091;&#1082;&#1074;&#1072;&#1088;&#1103;\&#1055;&#1088;&#1072;&#1079;&#1076;&#1085;&#1080;&#1082;%20&#1073;&#1091;&#1082;&#1074;&#1072;&#1088;&#1103;,%202013&#1075;\&#1044;&#1091;&#1101;&#1090;%20&#1050;&#1086;&#1088;&#1086;&#1083;&#1103;%20&#1080;%20&#1055;&#1088;&#1080;&#1085;&#1094;&#1077;&#1089;&#1089;&#1099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785794"/>
            <a:ext cx="8568952" cy="48167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pattFill prst="wave">
                  <a:fgClr>
                    <a:schemeClr val="accent6">
                      <a:tint val="1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cs typeface="+mn-cs"/>
              </a:rPr>
              <a:t>праздник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ndara" pitchFamily="34" charset="0"/>
                <a:cs typeface="+mn-cs"/>
              </a:rPr>
              <a:t>Прощай, Азбука</a:t>
            </a: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0" y="5857892"/>
            <a:ext cx="5940152" cy="6953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ru-RU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Журавлева Надежда Петровна</a:t>
            </a:r>
            <a:endParaRPr kumimoji="0" lang="ru-RU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Фанфары (Торжественна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4285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g-fotki.yandex.ru/get/3106/igor-balynin.2/0_1e65c_c9a78a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415455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12" descr="http://sharedbook.ru/book_covers/cvr_38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286116" cy="4453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-vl.ru/photo/20120517124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14616"/>
            <a:ext cx="9144000" cy="6522720"/>
          </a:xfrm>
          <a:prstGeom prst="rect">
            <a:avLst/>
          </a:prstGeom>
          <a:noFill/>
        </p:spPr>
      </p:pic>
      <p:pic>
        <p:nvPicPr>
          <p:cNvPr id="3" name="064 Бурат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" y="0"/>
            <a:ext cx="519090" cy="519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8.blog.ru/lr/09172ff98c7a3501c5acac38df4e9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55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ommunity.cafemam.ru/static_media/community/20111121165247_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7" y="-95932"/>
            <a:ext cx="6851883" cy="6953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минус Дружба с буквар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142852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и фотографии\рамки\фоны а\фоны мульт\367954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C:\Users\Пользователь\Desktop\anime16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08138"/>
            <a:ext cx="4249737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Волшеб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14285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 descr="C:\Users\Пользователь\Desktop\20bfbc32cd40293033c0a9b935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-98425"/>
            <a:ext cx="7056437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24744"/>
            <a:ext cx="8892480" cy="2347346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114300">
                    <a:prstClr val="black"/>
                  </a:innerShdw>
                </a:effectLst>
                <a:latin typeface="Asessor" pitchFamily="82" charset="0"/>
                <a:cs typeface="+mn-cs"/>
              </a:rPr>
              <a:t>Поздравляем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3" r="-1801"/>
          <a:stretch>
            <a:fillRect/>
          </a:stretch>
        </p:blipFill>
        <p:spPr bwMode="auto">
          <a:xfrm>
            <a:off x="-1588" y="0"/>
            <a:ext cx="932656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8648"/>
            <a:ext cx="8712968" cy="670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6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  <a:cs typeface="+mn-cs"/>
              </a:rPr>
              <a:t>1</a:t>
            </a:r>
            <a:r>
              <a:rPr lang="ru-RU" sz="8800" b="1" spc="6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  <a:cs typeface="+mn-cs"/>
              </a:rPr>
              <a:t> «А»класс</a:t>
            </a:r>
            <a:endParaRPr lang="ru-RU" sz="8800" b="1" spc="6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essor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6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  <a:cs typeface="+mn-cs"/>
              </a:rPr>
              <a:t>Пригласил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6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  <a:cs typeface="+mn-cs"/>
              </a:rPr>
              <a:t>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6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  <a:cs typeface="+mn-cs"/>
              </a:rPr>
              <a:t>праздник вас.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944" y="315822"/>
            <a:ext cx="6368806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sessor" pitchFamily="82" charset="0"/>
                <a:cs typeface="+mn-cs"/>
              </a:rPr>
              <a:t>Прощай,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9939" y="2708920"/>
            <a:ext cx="6884129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sessor" pitchFamily="82" charset="0"/>
                <a:cs typeface="+mn-cs"/>
              </a:rPr>
              <a:t>Азбука</a:t>
            </a:r>
          </a:p>
        </p:txBody>
      </p:sp>
      <p:pic>
        <p:nvPicPr>
          <p:cNvPr id="7" name="Праздник Дет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10952.userapi.com/u151554377/-6/x_78c81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7749153" cy="6858000"/>
          </a:xfrm>
          <a:prstGeom prst="rect">
            <a:avLst/>
          </a:prstGeom>
          <a:noFill/>
        </p:spPr>
      </p:pic>
      <p:pic>
        <p:nvPicPr>
          <p:cNvPr id="5" name="044 Кабы не было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142852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partner-consult.ru/uploads/posts/2011-10/hottab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pic>
        <p:nvPicPr>
          <p:cNvPr id="5" name="Волшеб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0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22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graycell.ru/picture/big/kovy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ень рожде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7141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12.nnm.ru/4/b/d/3/d/9759c47a4c86cec0275e9450736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</p:spPr>
      </p:pic>
      <p:pic>
        <p:nvPicPr>
          <p:cNvPr id="8" name="080 Песня царевны Заба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500042" cy="5000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12.nnm.ru/f/5/8/1/b/a450e7285d682c2695259eaf0d3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</p:spPr>
      </p:pic>
      <p:pic>
        <p:nvPicPr>
          <p:cNvPr id="3" name="Picture 6" descr="http://img12.nnm.ru/4/b/d/3/d/9759c47a4c86cec0275e9450736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76"/>
            <a:ext cx="9144000" cy="4786346"/>
          </a:xfrm>
          <a:prstGeom prst="rect">
            <a:avLst/>
          </a:prstGeom>
          <a:noFill/>
        </p:spPr>
      </p:pic>
      <p:pic>
        <p:nvPicPr>
          <p:cNvPr id="6" name="Дуэт Короля и Принцесс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285728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079.radikal.ru/1111/f9/03507dd466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7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Азбука</Template>
  <TotalTime>247</TotalTime>
  <Words>22</Words>
  <Application>Microsoft Office PowerPoint</Application>
  <PresentationFormat>Экран (4:3)</PresentationFormat>
  <Paragraphs>11</Paragraphs>
  <Slides>16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</cp:lastModifiedBy>
  <cp:revision>38</cp:revision>
  <dcterms:created xsi:type="dcterms:W3CDTF">2012-04-01T07:04:09Z</dcterms:created>
  <dcterms:modified xsi:type="dcterms:W3CDTF">2013-03-02T18:48:08Z</dcterms:modified>
</cp:coreProperties>
</file>