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DF3C4B-92A2-4CEC-B7EC-96831A67B0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144462-113C-475A-983F-C67AB41F3B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653136"/>
            <a:ext cx="8928992" cy="12815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«Путешествие в Страну невыученных уроков»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1628800"/>
            <a:ext cx="4072816" cy="121515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200" dirty="0" smtClean="0"/>
              <a:t>Русский язык </a:t>
            </a:r>
            <a:br>
              <a:rPr lang="ru-RU" sz="3200" dirty="0" smtClean="0"/>
            </a:br>
            <a:r>
              <a:rPr lang="ru-RU" sz="3200" dirty="0" smtClean="0"/>
              <a:t>3 класс</a:t>
            </a:r>
            <a:endParaRPr lang="ru-RU" sz="3200" dirty="0"/>
          </a:p>
        </p:txBody>
      </p:sp>
      <p:pic>
        <p:nvPicPr>
          <p:cNvPr id="1026" name="Picture 2" descr="C:\Documents and Settings\Ирина\Рабочий стол\урок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989848" cy="308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89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332657"/>
            <a:ext cx="6685233" cy="648071"/>
          </a:xfrm>
        </p:spPr>
        <p:txBody>
          <a:bodyPr/>
          <a:lstStyle/>
          <a:p>
            <a:pPr algn="ctr"/>
            <a:r>
              <a:rPr lang="ru-RU" dirty="0" smtClean="0"/>
              <a:t>Испытание первое</a:t>
            </a:r>
            <a:endParaRPr lang="ru-RU" dirty="0"/>
          </a:p>
        </p:txBody>
      </p:sp>
      <p:pic>
        <p:nvPicPr>
          <p:cNvPr id="2051" name="Picture 3" descr="C:\Documents and Settings\Ирина\Рабочий стол\урок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996952"/>
            <a:ext cx="417646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67544" y="2276872"/>
            <a:ext cx="4032448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Словарная работа.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8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636085" cy="1258493"/>
          </a:xfrm>
        </p:spPr>
        <p:txBody>
          <a:bodyPr/>
          <a:lstStyle/>
          <a:p>
            <a:r>
              <a:rPr lang="ru-RU" dirty="0" smtClean="0"/>
              <a:t>Испытание второе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916832"/>
            <a:ext cx="3388660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Ирина\Рабочий стол\урок\17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1614606"/>
            <a:ext cx="4298255" cy="375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00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3636085" cy="571128"/>
          </a:xfrm>
        </p:spPr>
        <p:txBody>
          <a:bodyPr/>
          <a:lstStyle/>
          <a:p>
            <a:r>
              <a:rPr lang="ru-RU" dirty="0" smtClean="0"/>
              <a:t>Испытание третье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7" y="1484784"/>
            <a:ext cx="3672408" cy="20162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3" name="Picture 3" descr="C:\Documents and Settings\Ирина\Рабочий стол\урок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5603938" cy="308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78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4968551" cy="864095"/>
          </a:xfrm>
        </p:spPr>
        <p:txBody>
          <a:bodyPr/>
          <a:lstStyle/>
          <a:p>
            <a:r>
              <a:rPr lang="ru-RU" dirty="0" smtClean="0"/>
              <a:t>Испытание четвёртое</a:t>
            </a:r>
            <a:endParaRPr lang="ru-RU" dirty="0"/>
          </a:p>
        </p:txBody>
      </p:sp>
      <p:pic>
        <p:nvPicPr>
          <p:cNvPr id="3074" name="Picture 2" descr="C:\Documents and Settings\Ирина\Рабочий стол\урок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2348880"/>
            <a:ext cx="3168352" cy="413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3388660" cy="213951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«Лови вора»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266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3636085" cy="720080"/>
          </a:xfrm>
        </p:spPr>
        <p:txBody>
          <a:bodyPr/>
          <a:lstStyle/>
          <a:p>
            <a:r>
              <a:rPr lang="ru-RU" dirty="0" smtClean="0"/>
              <a:t>Испытание пятое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628800"/>
            <a:ext cx="3388660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Ирина\Рабочий стол\урок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4904"/>
            <a:ext cx="5188452" cy="38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79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5"/>
            <a:ext cx="4608512" cy="504056"/>
          </a:xfrm>
        </p:spPr>
        <p:txBody>
          <a:bodyPr/>
          <a:lstStyle/>
          <a:p>
            <a:r>
              <a:rPr lang="ru-RU" dirty="0" err="1" smtClean="0"/>
              <a:t>Испыитание</a:t>
            </a:r>
            <a:r>
              <a:rPr lang="ru-RU" dirty="0" smtClean="0"/>
              <a:t> шестое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988840"/>
            <a:ext cx="3672408" cy="15841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C:\Documents and Settings\Ирина\Рабочий стол\урок\1308390898_uroki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704" y="3212976"/>
            <a:ext cx="4397680" cy="33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0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3636085" cy="12584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1988840"/>
            <a:ext cx="3672408" cy="17281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2" descr="C:\Documents and Settings\Ирина\Рабочий стол\урок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01008"/>
            <a:ext cx="5151706" cy="315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1845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28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Русский язык  3 класс</vt:lpstr>
      <vt:lpstr>Испытание первое</vt:lpstr>
      <vt:lpstr>Испытание второе</vt:lpstr>
      <vt:lpstr>Испытание третье</vt:lpstr>
      <vt:lpstr>Испытание четвёртое</vt:lpstr>
      <vt:lpstr>Испытание пятое</vt:lpstr>
      <vt:lpstr>Испыитание шестое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 3 класс</dc:title>
  <dc:creator>Админ</dc:creator>
  <cp:lastModifiedBy>Админ</cp:lastModifiedBy>
  <cp:revision>4</cp:revision>
  <dcterms:created xsi:type="dcterms:W3CDTF">2013-11-24T09:14:54Z</dcterms:created>
  <dcterms:modified xsi:type="dcterms:W3CDTF">2013-11-24T09:57:36Z</dcterms:modified>
</cp:coreProperties>
</file>