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785284-5485-4275-88A6-2EA412771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8E82B-7258-4824-A4A4-9ED048EED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D3944D-77EF-46F3-BFEC-B925E9E11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E4C6788-C402-4887-9FE3-FA61055827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9A11FD4-59FF-4498-8469-D0503A863B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549238-CEB6-44AE-909D-6E62A25A5D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0ADADA8-9FBD-44E6-8F10-074689221D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EC9696-E5F0-44F1-9B1B-DD6C510AE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56E8F2-3743-4D37-95E7-42E996D193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96DD2D-9E44-4E75-AFBA-C760B30EDD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91043-FC1B-4412-8F2D-F6972DD9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1425EC-9222-46AC-8D93-FADE7A787A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0906C5-A62F-41D9-848E-C35401609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71515-9E13-419F-827D-D14E91653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E73F89-0228-4894-BC57-EB7EA32F8C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B45D1F-7983-4EDB-BB42-A37545096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549275"/>
            <a:ext cx="7772400" cy="2232025"/>
          </a:xfrm>
        </p:spPr>
        <p:txBody>
          <a:bodyPr/>
          <a:lstStyle/>
          <a:p>
            <a:r>
              <a:rPr lang="ru-RU"/>
              <a:t>Интеллектуальная игра по русскому языку.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781300"/>
            <a:ext cx="6400800" cy="367188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(д</a:t>
            </a:r>
            <a:r>
              <a:rPr lang="ru-RU" sz="3200" b="1" i="1" dirty="0" smtClean="0"/>
              <a:t>ля учащихся 3 класса)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/>
              <a:t>Сектор №5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68313" y="1628775"/>
            <a:ext cx="4038600" cy="4530725"/>
          </a:xfrm>
        </p:spPr>
        <p:txBody>
          <a:bodyPr/>
          <a:lstStyle/>
          <a:p>
            <a:endParaRPr lang="ru-RU" sz="280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/>
              <a:t>Как по-русски называют вещий, сбывшийся сон?</a:t>
            </a:r>
          </a:p>
          <a:p>
            <a:r>
              <a:rPr lang="ru-RU" sz="2800"/>
              <a:t>       1) сон под голову      </a:t>
            </a:r>
          </a:p>
          <a:p>
            <a:r>
              <a:rPr lang="ru-RU" sz="2800"/>
              <a:t>       2) сон наяву     </a:t>
            </a:r>
          </a:p>
          <a:p>
            <a:r>
              <a:rPr lang="ru-RU" sz="2800"/>
              <a:t>       3) сон в уши    </a:t>
            </a:r>
          </a:p>
          <a:p>
            <a:r>
              <a:rPr lang="ru-RU" sz="2800"/>
              <a:t>       4) сон в ногу     </a:t>
            </a:r>
          </a:p>
          <a:p>
            <a:r>
              <a:rPr lang="ru-RU" sz="2800"/>
              <a:t>       5) сон в руку</a:t>
            </a:r>
          </a:p>
        </p:txBody>
      </p:sp>
      <p:pic>
        <p:nvPicPr>
          <p:cNvPr id="58374" name="Picture 6" descr="i?id=243570970-6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4176712" cy="46085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СОН В РУКУ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Верный ответ</a:t>
            </a:r>
          </a:p>
        </p:txBody>
      </p:sp>
      <p:pic>
        <p:nvPicPr>
          <p:cNvPr id="60421" name="Picture 5" descr="i?id=2642294-3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1773238"/>
            <a:ext cx="4464050" cy="3960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Сектор № 6</a:t>
            </a:r>
          </a:p>
        </p:txBody>
      </p:sp>
      <p:pic>
        <p:nvPicPr>
          <p:cNvPr id="5122" name="Picture 2" descr="D:\архив\архив\проект\для КВН\svin.gif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00174"/>
            <a:ext cx="4038600" cy="4286280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/>
              <a:t>Какое слово не родственное остальным?</a:t>
            </a:r>
          </a:p>
          <a:p>
            <a:r>
              <a:rPr lang="ru-RU" sz="2800"/>
              <a:t>         1) свинья     </a:t>
            </a:r>
          </a:p>
          <a:p>
            <a:r>
              <a:rPr lang="ru-RU" sz="2800"/>
              <a:t>         2) свинопас     </a:t>
            </a:r>
          </a:p>
          <a:p>
            <a:r>
              <a:rPr lang="ru-RU" sz="2800"/>
              <a:t>         3) свинец</a:t>
            </a:r>
          </a:p>
          <a:p>
            <a:r>
              <a:rPr lang="ru-RU" sz="2800"/>
              <a:t>         4) свинство</a:t>
            </a:r>
          </a:p>
          <a:p>
            <a:r>
              <a:rPr lang="ru-RU" sz="2800"/>
              <a:t>         5) свинарник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Слово «свинец» не является родственным словом.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Верный	 ответ:</a:t>
            </a:r>
          </a:p>
        </p:txBody>
      </p:sp>
      <p:pic>
        <p:nvPicPr>
          <p:cNvPr id="62469" name="Picture 5" descr="i?id=193752883-5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3573463"/>
            <a:ext cx="4679950" cy="230346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  <p:bldP spid="624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Сектор №7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/>
              <a:t> Объясните, почему одно слово является «лишним» ?             </a:t>
            </a:r>
          </a:p>
          <a:p>
            <a:endParaRPr lang="ru-RU" sz="2800"/>
          </a:p>
          <a:p>
            <a:r>
              <a:rPr lang="ru-RU" sz="2800"/>
              <a:t>Белый, белизна, белеет, белка.</a:t>
            </a:r>
          </a:p>
          <a:p>
            <a:endParaRPr lang="ru-RU" sz="2800"/>
          </a:p>
        </p:txBody>
      </p:sp>
      <p:pic>
        <p:nvPicPr>
          <p:cNvPr id="8194" name="Picture 2" descr="D:\архив\архив\проект\для КВН\UNTalbinosquirre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785926"/>
            <a:ext cx="4257676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Слово «белка» не является однокоренным словом, т.к. в этом слово корень белк, а в остальных словах корень бел.              </a:t>
            </a:r>
          </a:p>
          <a:p>
            <a:endParaRPr lang="ru-RU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Верный ответ:</a:t>
            </a:r>
          </a:p>
        </p:txBody>
      </p:sp>
      <p:pic>
        <p:nvPicPr>
          <p:cNvPr id="65541" name="Picture 5" descr="i?id=151503932-0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357563"/>
            <a:ext cx="2374900" cy="28082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  <p:bldP spid="655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Сектор №8</a:t>
            </a:r>
          </a:p>
        </p:txBody>
      </p:sp>
      <p:pic>
        <p:nvPicPr>
          <p:cNvPr id="7170" name="Picture 2" descr="D:\архив\архив\проект\для КВН\india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21127"/>
            <a:ext cx="4038600" cy="4288870"/>
          </a:xfrm>
          <a:prstGeom prst="rect">
            <a:avLst/>
          </a:prstGeom>
          <a:noFill/>
        </p:spPr>
      </p:pic>
      <p:sp>
        <p:nvSpPr>
          <p:cNvPr id="6656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/>
              <a:t>Как правильно называть  жительницу Индии?	</a:t>
            </a:r>
          </a:p>
          <a:p>
            <a:r>
              <a:rPr lang="ru-RU" sz="2800"/>
              <a:t>       1) индейка   </a:t>
            </a:r>
          </a:p>
          <a:p>
            <a:r>
              <a:rPr lang="ru-RU" sz="2800"/>
              <a:t>       2) индийка     </a:t>
            </a:r>
          </a:p>
          <a:p>
            <a:r>
              <a:rPr lang="ru-RU" sz="2800"/>
              <a:t>       3) индианка</a:t>
            </a:r>
          </a:p>
          <a:p>
            <a:r>
              <a:rPr lang="ru-RU" sz="2800"/>
              <a:t>       4) индюшка    </a:t>
            </a:r>
          </a:p>
          <a:p>
            <a:r>
              <a:rPr lang="ru-RU" sz="2800"/>
              <a:t>       5) нет правильных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6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Жительницу Индии называет –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                               индианка.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Верный ответ:</a:t>
            </a:r>
          </a:p>
        </p:txBody>
      </p:sp>
      <p:pic>
        <p:nvPicPr>
          <p:cNvPr id="70661" name="Picture 5" descr="i?id=141236460-1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997200"/>
            <a:ext cx="4679950" cy="3384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  <p:bldP spid="706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Сектор №8</a:t>
            </a:r>
          </a:p>
        </p:txBody>
      </p:sp>
      <p:pic>
        <p:nvPicPr>
          <p:cNvPr id="6146" name="Picture 2" descr="D:\архив\архив\проект\для КВН\0001-001-Perenos-slov-s-dvojnymi-soglasnym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3429024" cy="4286280"/>
          </a:xfrm>
          <a:prstGeom prst="rect">
            <a:avLst/>
          </a:prstGeom>
          <a:noFill/>
        </p:spPr>
      </p:pic>
      <p:sp>
        <p:nvSpPr>
          <p:cNvPr id="7168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/>
              <a:t>Какая буква не может писаться удвоенно?</a:t>
            </a:r>
          </a:p>
          <a:p>
            <a:r>
              <a:rPr lang="ru-RU" sz="2800"/>
              <a:t>      1) щ       </a:t>
            </a:r>
          </a:p>
          <a:p>
            <a:r>
              <a:rPr lang="ru-RU" sz="2800"/>
              <a:t>      2) ж          </a:t>
            </a:r>
          </a:p>
          <a:p>
            <a:r>
              <a:rPr lang="ru-RU" sz="2800"/>
              <a:t>      3) в        </a:t>
            </a:r>
          </a:p>
          <a:p>
            <a:r>
              <a:rPr lang="ru-RU" sz="2800"/>
              <a:t>      4) л       </a:t>
            </a:r>
          </a:p>
          <a:p>
            <a:r>
              <a:rPr lang="ru-RU" sz="2800"/>
              <a:t>      5)  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68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Буква «щ».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Верный ответ:</a:t>
            </a:r>
          </a:p>
        </p:txBody>
      </p:sp>
      <p:pic>
        <p:nvPicPr>
          <p:cNvPr id="73736" name="Picture 8" descr="i?id=306330377-2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989138"/>
            <a:ext cx="4176713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  <p:bldP spid="737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Сектор №1</a:t>
            </a: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 u="sng"/>
              <a:t>Определи род имен существительных.</a:t>
            </a:r>
            <a:endParaRPr lang="ru-RU" sz="2800"/>
          </a:p>
          <a:p>
            <a:endParaRPr lang="ru-RU" sz="2800"/>
          </a:p>
          <a:p>
            <a:r>
              <a:rPr lang="ru-RU" sz="2800"/>
              <a:t>Вермишель, шампунь ,кофе, тушь тюль, рояль, лебедь,  мозоль.</a:t>
            </a:r>
          </a:p>
        </p:txBody>
      </p:sp>
      <p:pic>
        <p:nvPicPr>
          <p:cNvPr id="1026" name="Picture 2" descr="D:\архив\архив\проект\для КВН\503549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00174"/>
            <a:ext cx="432911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" grpId="0"/>
      <p:bldP spid="309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Спасибо за игру!!!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u="sng"/>
              <a:t>Определи род имен существительных:</a:t>
            </a:r>
            <a:r>
              <a:rPr lang="ru-RU" sz="2800" i="1"/>
              <a:t> 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ru-RU" sz="2800"/>
              <a:t>вермишель - (ж .р.)</a:t>
            </a:r>
          </a:p>
          <a:p>
            <a:pPr>
              <a:lnSpc>
                <a:spcPct val="90000"/>
              </a:lnSpc>
            </a:pPr>
            <a:r>
              <a:rPr lang="ru-RU" sz="2800"/>
              <a:t>шампунь - (м .р.)</a:t>
            </a:r>
          </a:p>
          <a:p>
            <a:pPr>
              <a:lnSpc>
                <a:spcPct val="90000"/>
              </a:lnSpc>
            </a:pPr>
            <a:r>
              <a:rPr lang="ru-RU" sz="2800"/>
              <a:t>кофе-  (м.р.)</a:t>
            </a:r>
          </a:p>
          <a:p>
            <a:pPr>
              <a:lnSpc>
                <a:spcPct val="90000"/>
              </a:lnSpc>
            </a:pPr>
            <a:r>
              <a:rPr lang="ru-RU" sz="2800"/>
              <a:t>тушь - (ж.р.)</a:t>
            </a:r>
          </a:p>
          <a:p>
            <a:pPr>
              <a:lnSpc>
                <a:spcPct val="90000"/>
              </a:lnSpc>
            </a:pPr>
            <a:r>
              <a:rPr lang="ru-RU" sz="2800"/>
              <a:t>тюль - (м.р. ),</a:t>
            </a:r>
          </a:p>
          <a:p>
            <a:pPr>
              <a:lnSpc>
                <a:spcPct val="90000"/>
              </a:lnSpc>
            </a:pPr>
            <a:r>
              <a:rPr lang="ru-RU" sz="2800"/>
              <a:t>рояль - (м.р. )</a:t>
            </a:r>
          </a:p>
          <a:p>
            <a:pPr>
              <a:lnSpc>
                <a:spcPct val="90000"/>
              </a:lnSpc>
            </a:pPr>
            <a:r>
              <a:rPr lang="ru-RU" sz="2800"/>
              <a:t> лебедь -  (м.р.)</a:t>
            </a:r>
          </a:p>
          <a:p>
            <a:pPr>
              <a:lnSpc>
                <a:spcPct val="90000"/>
              </a:lnSpc>
            </a:pPr>
            <a:r>
              <a:rPr lang="ru-RU" sz="2800"/>
              <a:t> мозоль -  (ж.р.)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Верный ответ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0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Сектор №2</a:t>
            </a:r>
          </a:p>
        </p:txBody>
      </p:sp>
      <p:pic>
        <p:nvPicPr>
          <p:cNvPr id="2050" name="Picture 2" descr="D:\архив\архив\проект\для КВН\0_21b9a_e5df4bdb_L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0327" y="1600200"/>
            <a:ext cx="4032345" cy="4530725"/>
          </a:xfrm>
          <a:prstGeom prst="rect">
            <a:avLst/>
          </a:prstGeom>
          <a:noFill/>
        </p:spPr>
      </p:pic>
      <p:sp>
        <p:nvSpPr>
          <p:cNvPr id="27672" name="Rectangle 2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/>
              <a:t>Древнерусское слово ПОРТО - мастерски шьет одежду. О каком современном слове идет речь?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7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0" grpId="0"/>
      <p:bldP spid="2767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Верный ответ: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/>
              <a:t>Модельер по пошиву одежды. </a:t>
            </a:r>
          </a:p>
        </p:txBody>
      </p:sp>
      <p:pic>
        <p:nvPicPr>
          <p:cNvPr id="35851" name="Picture 11" descr="i?id=142053240-39-72&amp;n=2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2349500"/>
            <a:ext cx="4038600" cy="302895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7" grpId="0"/>
      <p:bldP spid="358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Сектор№3</a:t>
            </a:r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 dirty="0"/>
              <a:t>В каком из этих названий животных прилагательное имеет не такое значение, как в остальных?</a:t>
            </a:r>
          </a:p>
          <a:p>
            <a:r>
              <a:rPr lang="ru-RU" sz="2400" dirty="0"/>
              <a:t>      1) морская свинка    </a:t>
            </a:r>
          </a:p>
          <a:p>
            <a:r>
              <a:rPr lang="ru-RU" sz="2400" dirty="0"/>
              <a:t>      2) морской конёк      </a:t>
            </a:r>
          </a:p>
          <a:p>
            <a:r>
              <a:rPr lang="ru-RU" sz="2400" dirty="0"/>
              <a:t>      3) морская игла    </a:t>
            </a:r>
          </a:p>
          <a:p>
            <a:r>
              <a:rPr lang="ru-RU" sz="2400" dirty="0"/>
              <a:t>      4) морской котик      </a:t>
            </a:r>
          </a:p>
          <a:p>
            <a:r>
              <a:rPr lang="ru-RU" sz="2400" dirty="0"/>
              <a:t>      5) морская звезда</a:t>
            </a:r>
          </a:p>
        </p:txBody>
      </p:sp>
      <p:pic>
        <p:nvPicPr>
          <p:cNvPr id="3074" name="Picture 2" descr="D:\архив\архив\проект\для КВН\imgpreview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428736"/>
            <a:ext cx="3929090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Верный ответ:</a:t>
            </a:r>
          </a:p>
        </p:txBody>
      </p:sp>
      <p:pic>
        <p:nvPicPr>
          <p:cNvPr id="48139" name="Picture 11" descr="morskaya_svinka_6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341438"/>
            <a:ext cx="2976562" cy="2232025"/>
          </a:xfrm>
          <a:noFill/>
          <a:ln/>
        </p:spPr>
      </p:pic>
      <p:pic>
        <p:nvPicPr>
          <p:cNvPr id="48145" name="Picture 17" descr="i?id=166846768-48-72&amp;n=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84888" y="1196975"/>
            <a:ext cx="2047875" cy="2097088"/>
          </a:xfrm>
          <a:noFill/>
          <a:ln/>
        </p:spPr>
      </p:pic>
      <p:pic>
        <p:nvPicPr>
          <p:cNvPr id="48143" name="Picture 15" descr="i?id=264186045-0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3933825"/>
            <a:ext cx="2879725" cy="2232025"/>
          </a:xfrm>
          <a:prstGeom prst="rect">
            <a:avLst/>
          </a:prstGeom>
          <a:noFill/>
        </p:spPr>
      </p:pic>
      <p:pic>
        <p:nvPicPr>
          <p:cNvPr id="48147" name="Picture 19" descr="i?id=67241161-4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4005263"/>
            <a:ext cx="2808288" cy="208756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Сектор №4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/>
              <a:t>Древнерусское слово </a:t>
            </a:r>
            <a:r>
              <a:rPr lang="ru-RU" sz="2800" b="1" i="1"/>
              <a:t>УЛЬ </a:t>
            </a:r>
            <a:r>
              <a:rPr lang="ru-RU" sz="2800"/>
              <a:t>превратилось в улитку и «поползло» в пространстве между рядами домов. О каком словарном слове идет речь? </a:t>
            </a:r>
          </a:p>
        </p:txBody>
      </p:sp>
      <p:pic>
        <p:nvPicPr>
          <p:cNvPr id="4098" name="Picture 2" descr="D:\архив\архив\проект\для КВН\vopro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67262" y="1960562"/>
            <a:ext cx="3800475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Ответ: УЛИЦА</a:t>
            </a:r>
          </a:p>
        </p:txBody>
      </p:sp>
      <p:pic>
        <p:nvPicPr>
          <p:cNvPr id="56326" name="Picture 6" descr="i?id=62910980-4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628775"/>
            <a:ext cx="6911975" cy="446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306</TotalTime>
  <Words>387</Words>
  <Application>Microsoft Office PowerPoint</Application>
  <PresentationFormat>Экран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Интеллектуальная игра по русскому языку.</vt:lpstr>
      <vt:lpstr>Сектор №1</vt:lpstr>
      <vt:lpstr>Верный ответ :</vt:lpstr>
      <vt:lpstr> Сектор №2</vt:lpstr>
      <vt:lpstr>Верный ответ:</vt:lpstr>
      <vt:lpstr>Сектор№3</vt:lpstr>
      <vt:lpstr>Верный ответ:</vt:lpstr>
      <vt:lpstr> Сектор №4</vt:lpstr>
      <vt:lpstr>Ответ: УЛИЦА</vt:lpstr>
      <vt:lpstr>Сектор №5</vt:lpstr>
      <vt:lpstr>Верный ответ</vt:lpstr>
      <vt:lpstr>Сектор № 6</vt:lpstr>
      <vt:lpstr>Верный  ответ:</vt:lpstr>
      <vt:lpstr>Сектор №7</vt:lpstr>
      <vt:lpstr>Верный ответ:</vt:lpstr>
      <vt:lpstr>Сектор №8</vt:lpstr>
      <vt:lpstr>Верный ответ:</vt:lpstr>
      <vt:lpstr>Сектор №8</vt:lpstr>
      <vt:lpstr>Верный ответ:</vt:lpstr>
      <vt:lpstr>Спасибо за игру!!!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 по русскому языку.</dc:title>
  <dc:creator>Customer</dc:creator>
  <cp:lastModifiedBy>наташа</cp:lastModifiedBy>
  <cp:revision>13</cp:revision>
  <dcterms:created xsi:type="dcterms:W3CDTF">2013-09-22T10:51:39Z</dcterms:created>
  <dcterms:modified xsi:type="dcterms:W3CDTF">2014-11-21T15:32:04Z</dcterms:modified>
</cp:coreProperties>
</file>