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4%D0%B5%D1%82%D0%B8+%D0%B2+%D0%BA%D1%80%D1%83%D0%B3%D1%83&amp;t_word=children%20in%20circle&amp;t_lang=ru&amp;imgtype=0&amp;itemsperpage=100&amp;searchopts=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123rf.com/search.php?word=%D0%BC%D0%B0%D1%81%D1%81%D0%B0%D0%B6&amp;imgtype=0&amp;t_word=massage&amp;t_lang=ru&amp;srch_lang=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066" y="1124744"/>
            <a:ext cx="7772400" cy="2099319"/>
          </a:xfrm>
        </p:spPr>
        <p:txBody>
          <a:bodyPr/>
          <a:lstStyle/>
          <a:p>
            <a:r>
              <a:rPr lang="ru-RU" sz="6000" dirty="0" smtClean="0"/>
              <a:t>Метод </a:t>
            </a:r>
            <a:br>
              <a:rPr lang="ru-RU" sz="6000" dirty="0" smtClean="0"/>
            </a:br>
            <a:r>
              <a:rPr lang="ru-RU" sz="6000" dirty="0" smtClean="0"/>
              <a:t>«Помни меня»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2866" y="3212976"/>
            <a:ext cx="6400800" cy="1219200"/>
          </a:xfrm>
        </p:spPr>
        <p:txBody>
          <a:bodyPr/>
          <a:lstStyle/>
          <a:p>
            <a:r>
              <a:rPr lang="ru-RU" dirty="0" smtClean="0"/>
              <a:t>Активный метод релаксации</a:t>
            </a:r>
            <a:endParaRPr lang="ru-RU" dirty="0"/>
          </a:p>
        </p:txBody>
      </p:sp>
      <p:pic>
        <p:nvPicPr>
          <p:cNvPr id="1026" name="Picture 2" descr="юмористические иллюстрации собак в спа на массаж Фото со стока - 925142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04" y="3573016"/>
            <a:ext cx="3819525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86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r>
              <a:rPr lang="ru-RU" dirty="0" smtClean="0"/>
              <a:t>Цель: снять усталость и напряжение, внести элемент непринуждённости и расслабления.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Участники: весь класс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Время: 5-7 минут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651313"/>
            <a:ext cx="4608512" cy="391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57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600200"/>
          </a:xfrm>
        </p:spPr>
        <p:txBody>
          <a:bodyPr/>
          <a:lstStyle/>
          <a:p>
            <a:r>
              <a:rPr lang="ru-RU" dirty="0" smtClean="0"/>
              <a:t>Проведение: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635080" cy="4997152"/>
          </a:xfrm>
        </p:spPr>
        <p:txBody>
          <a:bodyPr>
            <a:normAutofit/>
          </a:bodyPr>
          <a:lstStyle/>
          <a:p>
            <a:r>
              <a:rPr lang="ru-RU" dirty="0" smtClean="0"/>
              <a:t>Все участники становятся в замкнутый круг друг за другом. Каждый интенсивно (но не больно) массирует плечевой пояс соседа стоящего перед ним. Это делается в течении 3 мин. Затем все участники поворачиваются на 180 градусов и ещё 3 мин. Массируют плечевой пояс впереди стоящего соседа. Таким образом снимается мышечное напряжение и восстанавливается организм для дальнейшей интенсивной работы.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168" y="3501008"/>
            <a:ext cx="25202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5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>
                <a:hlinkClick r:id="rId2"/>
              </a:rPr>
              <a:t>http://www.moi-universitet.ru/</a:t>
            </a:r>
            <a:r>
              <a:rPr lang="ru-RU" sz="1200" dirty="0"/>
              <a:t> </a:t>
            </a:r>
          </a:p>
          <a:p>
            <a:r>
              <a:rPr lang="ru-RU" sz="1200" u="sng" dirty="0"/>
              <a:t>электронная книга «</a:t>
            </a:r>
            <a:r>
              <a:rPr lang="ru-RU" sz="1200" u="sng" dirty="0" err="1"/>
              <a:t>Копилочка</a:t>
            </a:r>
            <a:r>
              <a:rPr lang="ru-RU" sz="1200" u="sng"/>
              <a:t> активных методов обучения</a:t>
            </a:r>
            <a:r>
              <a:rPr lang="ru-RU" sz="1200" u="sng" smtClean="0"/>
              <a:t>»</a:t>
            </a:r>
            <a:endParaRPr lang="ru-RU" sz="1200" smtClean="0">
              <a:hlinkClick r:id="rId3"/>
            </a:endParaRPr>
          </a:p>
          <a:p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://ru.123rf.com/search.php?word=%D0%B4%D0%B5%D1%82%D0%B8+%D0%B2+%D0%BA%D1%80%D1%83%D0%B3%D1%83&amp;t_word=children%20in%20circle&amp;t_lang=ru&amp;imgtype=0&amp;itemsperpage=100&amp;searchopts</a:t>
            </a:r>
            <a:r>
              <a:rPr lang="en-US" sz="1200" dirty="0" smtClean="0">
                <a:hlinkClick r:id="rId3"/>
              </a:rPr>
              <a:t>=</a:t>
            </a:r>
            <a:r>
              <a:rPr lang="ru-RU" sz="1200" dirty="0" smtClean="0"/>
              <a:t> </a:t>
            </a:r>
          </a:p>
          <a:p>
            <a:r>
              <a:rPr lang="en-US" sz="1200" dirty="0">
                <a:hlinkClick r:id="rId4"/>
              </a:rPr>
              <a:t>http://ru.123rf.com/search.php?word=%D0%BC%D0%B0%D1%81%D1%81%D0%B0%D0%B6&amp;imgtype=0&amp;t_word=massage&amp;t_lang=ru&amp;srch_lang=ru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69452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30</TotalTime>
  <Words>120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Исполнительная</vt:lpstr>
      <vt:lpstr>Метод  «Помни меня»</vt:lpstr>
      <vt:lpstr>Презентация PowerPoint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«Переполох на заднем дворе»</dc:title>
  <dc:creator>Седова</dc:creator>
  <cp:lastModifiedBy>Alexandr</cp:lastModifiedBy>
  <cp:revision>6</cp:revision>
  <dcterms:created xsi:type="dcterms:W3CDTF">2012-04-10T08:18:01Z</dcterms:created>
  <dcterms:modified xsi:type="dcterms:W3CDTF">2014-11-03T19:05:29Z</dcterms:modified>
</cp:coreProperties>
</file>