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0%B4%D1%80%D1%83%D0%B7%D1%8C%D1%8F&amp;start=420&amp;t_word=Friends&amp;t_lang=ru&amp;imgtype=0&amp;searchopts=&amp;itemsperpage=60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123rf.com/search.php?word=%D0%B4%D1%80%D1%83%D0%B7%D1%8C%D1%8F&amp;start=120&amp;t_word=Friends&amp;t_lang=ru&amp;imgtype=0&amp;searchopts=&amp;itemsperpage=6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412776"/>
            <a:ext cx="7772400" cy="1470025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</a:pPr>
            <a:r>
              <a:rPr lang="ru-RU" sz="4800" cap="none" dirty="0" smtClean="0">
                <a:ln/>
                <a:solidFill>
                  <a:schemeClr val="accent3"/>
                </a:solidFill>
                <a:ea typeface="Times New Roman"/>
                <a:cs typeface="Mongolian Baiti" pitchFamily="66" charset="0"/>
              </a:rPr>
              <a:t>Метод «Поздоровайся локтями»</a:t>
            </a:r>
            <a:endParaRPr lang="ru-RU" sz="4800" cap="none" dirty="0">
              <a:ln/>
              <a:solidFill>
                <a:schemeClr val="accent3"/>
              </a:solidFill>
              <a:ea typeface="Times New Roman"/>
              <a:cs typeface="Mongolian Baiti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2996952"/>
            <a:ext cx="6400800" cy="1054968"/>
          </a:xfrm>
        </p:spPr>
        <p:txBody>
          <a:bodyPr>
            <a:noAutofit/>
          </a:bodyPr>
          <a:lstStyle/>
          <a:p>
            <a:pPr algn="ctr"/>
            <a:r>
              <a:rPr lang="ru-RU" sz="2000" b="0" i="1" dirty="0" smtClean="0">
                <a:solidFill>
                  <a:schemeClr val="accent3">
                    <a:lumMod val="50000"/>
                  </a:schemeClr>
                </a:solidFill>
                <a:ea typeface="Times New Roman"/>
                <a:cs typeface="Mongolian Baiti" pitchFamily="66" charset="0"/>
              </a:rPr>
              <a:t>Активный метод знакомства.</a:t>
            </a:r>
            <a:endParaRPr lang="ru-RU" sz="2000" b="0" i="1" dirty="0">
              <a:solidFill>
                <a:schemeClr val="accent3">
                  <a:lumMod val="50000"/>
                </a:schemeClr>
              </a:solidFill>
              <a:cs typeface="Mongolian Baiti" pitchFamily="66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195736" y="3429000"/>
            <a:ext cx="6400800" cy="1054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74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692696"/>
            <a:ext cx="7467600" cy="4873752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/>
                <a:ea typeface="Times New Roman"/>
                <a:cs typeface="Times New Roman"/>
              </a:rPr>
              <a:t>Цель – Встреча друг с другом, приветствие, знакомство</a:t>
            </a:r>
            <a:endParaRPr lang="ru-RU" dirty="0">
              <a:solidFill>
                <a:schemeClr val="accent3">
                  <a:lumMod val="50000"/>
                </a:schemeClr>
              </a:solidFill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ea typeface="Times New Roman"/>
                <a:cs typeface="Times New Roman"/>
              </a:rPr>
              <a:t>Численность – весь класс.</a:t>
            </a:r>
            <a:endParaRPr lang="ru-RU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ea typeface="Times New Roman"/>
                <a:cs typeface="Times New Roman"/>
              </a:rPr>
              <a:t>Время – 10 минут</a:t>
            </a:r>
            <a:endParaRPr lang="ru-RU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ea typeface="Times New Roman"/>
                <a:cs typeface="Times New Roman"/>
              </a:rPr>
              <a:t>Подготовка: Следует отставить в сторону стулья и столы, чтобы ученики могли свободно ходить по помещению.</a:t>
            </a:r>
            <a:endParaRPr lang="ru-RU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984" y="4498848"/>
            <a:ext cx="3169920" cy="235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90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Проведение:</a:t>
            </a:r>
            <a:r>
              <a:rPr lang="ru-RU" b="1" i="1" dirty="0">
                <a:solidFill>
                  <a:schemeClr val="accent3">
                    <a:lumMod val="50000"/>
                  </a:schemeClr>
                </a:solidFill>
                <a:ea typeface="Times New Roman"/>
                <a:cs typeface="Times New Roman"/>
              </a:rPr>
              <a:t/>
            </a:r>
            <a:br>
              <a:rPr lang="ru-RU" b="1" i="1" dirty="0">
                <a:solidFill>
                  <a:schemeClr val="accent3">
                    <a:lumMod val="50000"/>
                  </a:schemeClr>
                </a:solidFill>
                <a:ea typeface="Times New Roman"/>
                <a:cs typeface="Times New Roman"/>
              </a:rPr>
            </a:br>
            <a:endParaRPr lang="ru-RU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352928" cy="4989168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ea typeface="Times New Roman"/>
                <a:cs typeface="Times New Roman"/>
              </a:rPr>
              <a:t>Учитель просит учеников встать в круг. Затем он предлагает им рассчитаться на первый-второй-третий-четвёртый  и сделать следующее:</a:t>
            </a:r>
            <a:endParaRPr lang="ru-RU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ea typeface="Times New Roman"/>
                <a:cs typeface="Times New Roman"/>
              </a:rPr>
              <a:t>Каждый «номер первый» складывает руки за головой так, чтобы локти были направлены в разные стороны;</a:t>
            </a:r>
            <a:endParaRPr lang="ru-RU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ea typeface="Times New Roman"/>
                <a:cs typeface="Times New Roman"/>
              </a:rPr>
              <a:t>Каждый «номер второй» упирается руками в бедра так, чтобы локти также были направлены вправо и влево;</a:t>
            </a:r>
            <a:endParaRPr lang="ru-RU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ea typeface="Times New Roman"/>
                <a:cs typeface="Times New Roman"/>
              </a:rPr>
              <a:t>Каждый «номер третий» нагибается вперед, кладет ладони на колени и выставляет локти в стороны</a:t>
            </a:r>
            <a:r>
              <a:rPr lang="ru-RU" dirty="0">
                <a:ea typeface="Times New Roman"/>
                <a:cs typeface="Times New Roman"/>
              </a:rPr>
              <a:t>;</a:t>
            </a:r>
            <a:endParaRPr lang="ru-RU" dirty="0" smtClean="0">
              <a:effectLst/>
              <a:ea typeface="Times New Roman"/>
              <a:cs typeface="Times New Roman"/>
            </a:endParaRPr>
          </a:p>
          <a:p>
            <a:r>
              <a:rPr lang="ru-RU" dirty="0" smtClean="0">
                <a:ea typeface="Times New Roman"/>
                <a:cs typeface="Times New Roman"/>
              </a:rPr>
              <a:t>Каждый </a:t>
            </a:r>
            <a:r>
              <a:rPr lang="ru-RU" dirty="0">
                <a:ea typeface="Times New Roman"/>
                <a:cs typeface="Times New Roman"/>
              </a:rPr>
              <a:t>«номер </a:t>
            </a:r>
            <a:r>
              <a:rPr lang="ru-RU" dirty="0" smtClean="0">
                <a:ea typeface="Times New Roman"/>
                <a:cs typeface="Times New Roman"/>
              </a:rPr>
              <a:t>четвёртый» держит сложенные крест-накрест руки на груди (локти смотрят в стороны).</a:t>
            </a:r>
            <a:endParaRPr lang="ru-RU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endParaRPr lang="ru-RU" dirty="0" smtClean="0">
              <a:effectLst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endParaRPr lang="ru-RU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35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147248" cy="6285312"/>
          </a:xfrm>
        </p:spPr>
        <p:txBody>
          <a:bodyPr>
            <a:normAutofit lnSpcReduction="10000"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Учитель говорит обучающимся, что на выполнение задания им дается только пять минут. За это время они должны поздороваться с как можно большим числом одноклассников, просто назвав свое имя и коснувшись друг друга локтями.</a:t>
            </a:r>
            <a:endParaRPr lang="ru-RU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Через пять минут ученики собираются в четыре группы так, чтобы вместе оказались соответственно первые, вторые и третьи и четвёртые номера. После этого они приветствуют друг друга внутри своей группы.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u="sng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Примечание: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Эта смешная игра 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позволяет весело начать урок, 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размяться перед более серьезными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упражнениями, способствует 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установлению контакта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между 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учениками.</a:t>
            </a:r>
            <a:endParaRPr lang="ru-RU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Picture 2" descr="лучшие друзья мультфильм белом фоне, абстрактное искусство иллюстрации Фото со стока - 854574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56992"/>
            <a:ext cx="3190390" cy="319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49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Ресурсы:</a:t>
            </a:r>
            <a:endParaRPr lang="ru-RU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1200" dirty="0">
                <a:hlinkClick r:id="rId2"/>
              </a:rPr>
              <a:t>http://www.moi-universitet.ru/</a:t>
            </a:r>
            <a:r>
              <a:rPr lang="ru-RU" sz="1200" dirty="0"/>
              <a:t> </a:t>
            </a:r>
          </a:p>
          <a:p>
            <a:r>
              <a:rPr lang="ru-RU" sz="1200" u="sng" dirty="0">
                <a:hlinkClick r:id="rId3"/>
              </a:rPr>
              <a:t>электронная книга «</a:t>
            </a:r>
            <a:r>
              <a:rPr lang="ru-RU" sz="1200" u="sng" dirty="0" err="1">
                <a:hlinkClick r:id="rId3"/>
              </a:rPr>
              <a:t>Копилочка</a:t>
            </a:r>
            <a:r>
              <a:rPr lang="ru-RU" sz="1200" u="sng" dirty="0">
                <a:hlinkClick r:id="rId3"/>
              </a:rPr>
              <a:t> активных методов обучения»</a:t>
            </a:r>
          </a:p>
          <a:p>
            <a:r>
              <a:rPr lang="en-US" sz="1200" dirty="0">
                <a:hlinkClick r:id="rId3"/>
              </a:rPr>
              <a:t>http://ru.123rf.com/search.php?word=%D0%B4%D1%80%D1%83%D0%B7%D1%8C%D1%8F&amp;start=420&amp;t_word=Friends&amp;t_lang=ru&amp;imgtype=0&amp;searchopts=&amp;</a:t>
            </a:r>
            <a:r>
              <a:rPr lang="en-US" sz="1200" dirty="0" smtClean="0">
                <a:hlinkClick r:id="rId3"/>
              </a:rPr>
              <a:t>itemsperpage=60</a:t>
            </a:r>
            <a:endParaRPr lang="ru-RU" sz="1200" dirty="0" smtClean="0">
              <a:hlinkClick r:id="rId4"/>
            </a:endParaRPr>
          </a:p>
          <a:p>
            <a:r>
              <a:rPr lang="en-US" sz="1200" dirty="0" smtClean="0">
                <a:hlinkClick r:id="rId4"/>
              </a:rPr>
              <a:t>http</a:t>
            </a:r>
            <a:r>
              <a:rPr lang="en-US" sz="1200" dirty="0">
                <a:hlinkClick r:id="rId4"/>
              </a:rPr>
              <a:t>://ru.123rf.com/search.php?word=%D0%B4%D1%80%D1%83%D0%B7%D1%8C%D1%8F&amp;start=120&amp;t_word=Friends&amp;t_lang=ru&amp;imgtype=0&amp;searchopts=&amp;itemsperpage=60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26547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75</TotalTime>
  <Words>234</Words>
  <Application>Microsoft Office PowerPoint</Application>
  <PresentationFormat>Экран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Эркер</vt:lpstr>
      <vt:lpstr>Метод «Поздоровайся локтями»</vt:lpstr>
      <vt:lpstr>Презентация PowerPoint</vt:lpstr>
      <vt:lpstr>Проведение: </vt:lpstr>
      <vt:lpstr>Презентация PowerPoint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«Поздоровайся локтями»</dc:title>
  <dc:creator>Седова</dc:creator>
  <cp:lastModifiedBy>Alexandr</cp:lastModifiedBy>
  <cp:revision>9</cp:revision>
  <dcterms:created xsi:type="dcterms:W3CDTF">2012-04-07T21:16:47Z</dcterms:created>
  <dcterms:modified xsi:type="dcterms:W3CDTF">2014-11-03T19:05:16Z</dcterms:modified>
</cp:coreProperties>
</file>