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123rf.com/search.php?word=%D0%BB%D0%BE%D1%88%D0%B0%D0%B4%D0%BA%D0%B8&amp;imgtype=0&amp;t_word=Horses&amp;t_lang=ru&amp;srch_lang=ru" TargetMode="External"/><Relationship Id="rId3" Type="http://schemas.openxmlformats.org/officeDocument/2006/relationships/hyperlink" Target="http://ru.123rf.com/search.php?word=%D1%84%D0%B5%D1%80%D0%BC%D0%B0&amp;imgtype=0&amp;t_word=farm&amp;t_lang=ru&amp;srch_lang=ru" TargetMode="External"/><Relationship Id="rId7" Type="http://schemas.openxmlformats.org/officeDocument/2006/relationships/hyperlink" Target="http://www.forum.fotowedding.ru/viewtopic.php?f=69&amp;t=11245&amp;start=190&amp;view=print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eon4ik.com/?lHoNpB" TargetMode="External"/><Relationship Id="rId5" Type="http://schemas.openxmlformats.org/officeDocument/2006/relationships/hyperlink" Target="http://www.valez.ru/quotes/page1.html" TargetMode="External"/><Relationship Id="rId4" Type="http://schemas.openxmlformats.org/officeDocument/2006/relationships/hyperlink" Target="http://mamas.ru/showthread.php?t=3401&amp;page=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7909268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Метод «Переполох </a:t>
            </a:r>
            <a:b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 заднем дворе»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212976"/>
            <a:ext cx="7117180" cy="861420"/>
          </a:xfrm>
        </p:spPr>
        <p:txBody>
          <a:bodyPr/>
          <a:lstStyle/>
          <a:p>
            <a:pPr algn="ctr"/>
            <a:r>
              <a:rPr lang="ru-RU" dirty="0" smtClean="0"/>
              <a:t>Активный метод релаксации</a:t>
            </a:r>
            <a:endParaRPr lang="ru-RU" dirty="0"/>
          </a:p>
        </p:txBody>
      </p:sp>
      <p:pic>
        <p:nvPicPr>
          <p:cNvPr id="1026" name="Picture 2" descr="сельскохозяйственных животных и фермер Фото со стока - 953405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800450"/>
            <a:ext cx="4076733" cy="30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86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332656"/>
            <a:ext cx="6912768" cy="309634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Цель: расслабиться после</a:t>
            </a:r>
          </a:p>
          <a:p>
            <a:pPr marL="0" indent="0">
              <a:buNone/>
            </a:pPr>
            <a:r>
              <a:rPr lang="ru-RU" sz="2800" dirty="0" smtClean="0"/>
              <a:t>интеллектуальной работы</a:t>
            </a:r>
          </a:p>
          <a:p>
            <a:r>
              <a:rPr lang="ru-RU" sz="2800" dirty="0" smtClean="0"/>
              <a:t>Участники: 11 человек</a:t>
            </a:r>
          </a:p>
          <a:p>
            <a:r>
              <a:rPr lang="ru-RU" sz="2800" dirty="0" smtClean="0"/>
              <a:t>Время: 10 минут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444599"/>
            <a:ext cx="3528392" cy="290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57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Проведение: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3912" y="747855"/>
            <a:ext cx="7125112" cy="1296143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Учитель делит учеников на пары. Раздаёт роли (куры, гуси, поросята, лошади, коровы, волк).</a:t>
            </a:r>
          </a:p>
        </p:txBody>
      </p:sp>
      <p:pic>
        <p:nvPicPr>
          <p:cNvPr id="2052" name="Picture 4" descr="http://s004.radikal.ru/i207/1002/56/7171c116cc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2342">
            <a:off x="402142" y="1944960"/>
            <a:ext cx="1803032" cy="180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251390" y="4129760"/>
            <a:ext cx="1957682" cy="1022134"/>
            <a:chOff x="2627784" y="3050749"/>
            <a:chExt cx="2943249" cy="1611173"/>
          </a:xfrm>
        </p:grpSpPr>
        <p:pic>
          <p:nvPicPr>
            <p:cNvPr id="15" name="Picture 10" descr="http://forum.materinstvo.ru/uploads/1264466263/post-98902-1264517949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6508" y="3050749"/>
              <a:ext cx="1914525" cy="1362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://forum.materinstvo.ru/uploads/1264466263/post-98902-1264517949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3299847"/>
              <a:ext cx="1914525" cy="1362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61" name="Picture 13" descr="C:\Users\813F~1\AppData\Local\Temp\Rar$DIa0.031\1.tif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50" b="52092"/>
          <a:stretch/>
        </p:blipFill>
        <p:spPr bwMode="auto">
          <a:xfrm rot="188114">
            <a:off x="6755152" y="1924959"/>
            <a:ext cx="2051333" cy="157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1524823" y="4967537"/>
            <a:ext cx="4320480" cy="1722931"/>
            <a:chOff x="4427984" y="4851564"/>
            <a:chExt cx="4663414" cy="2047069"/>
          </a:xfrm>
        </p:grpSpPr>
        <p:pic>
          <p:nvPicPr>
            <p:cNvPr id="2054" name="Picture 6" descr="http://s003.radikal.ru/i201/1002/3a/976f03174856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3711" y="4851564"/>
              <a:ext cx="2377687" cy="1997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5" name="Picture 17" descr="http://i039.radikal.ru/0711/f6/2ecbab6b6a1e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4859097"/>
              <a:ext cx="2464696" cy="2039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5385142" y="3652884"/>
            <a:ext cx="3744416" cy="2515564"/>
            <a:chOff x="611560" y="4661922"/>
            <a:chExt cx="2973486" cy="1746683"/>
          </a:xfrm>
        </p:grpSpPr>
        <p:pic>
          <p:nvPicPr>
            <p:cNvPr id="2069" name="Picture 21" descr="Лошадь Фото со стока - 8314105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49" b="55045"/>
            <a:stretch/>
          </p:blipFill>
          <p:spPr bwMode="auto">
            <a:xfrm>
              <a:off x="1906309" y="4868011"/>
              <a:ext cx="1678737" cy="146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1" descr="Лошадь Фото со стока - 8314105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646" b="46537"/>
            <a:stretch/>
          </p:blipFill>
          <p:spPr bwMode="auto">
            <a:xfrm>
              <a:off x="611560" y="4661922"/>
              <a:ext cx="1770504" cy="1746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524121"/>
            <a:ext cx="3072993" cy="160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5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00025"/>
            <a:ext cx="1749177" cy="17262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Проведение: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12776"/>
            <a:ext cx="7125112" cy="4051437"/>
          </a:xfrm>
        </p:spPr>
        <p:txBody>
          <a:bodyPr>
            <a:noAutofit/>
          </a:bodyPr>
          <a:lstStyle/>
          <a:p>
            <a:r>
              <a:rPr lang="ru-RU" sz="2000" u="sng" dirty="0" smtClean="0"/>
              <a:t>Сюжет. </a:t>
            </a:r>
            <a:r>
              <a:rPr lang="ru-RU" sz="2000" dirty="0" smtClean="0"/>
              <a:t>Поздним, поздним вечером пробрался волк на задний двор. Осмотрелся. Куры сидели на жёрдочке, и всё о чём-то говорили. Гуси устроились чуть ниже, о чём-то беседовали. Поросята лежали в углу и звонко похрюкивали. Коровки жевали сено и обсуждали события прошедшего дня. Лошадки поддерживали их разговор. И тут волку так захотелось присоединиться к их разговору, что он не выдержал и рассказал анекдот. Куры, гуси, поросята, коровки, лошадки услышали его, испугались и громко, громко закричали. Волк удивился, взвыл и убежал восвояси.</a:t>
            </a:r>
            <a:endParaRPr lang="ru-RU" sz="2000" dirty="0"/>
          </a:p>
        </p:txBody>
      </p:sp>
      <p:pic>
        <p:nvPicPr>
          <p:cNvPr id="3076" name="Picture 4" descr="Escaping The Wolf : Black Wolf. Фото со стока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668" y="5158892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scaping The Wolf : Black Wolf. 3D rendering  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58892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82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Ресурсы: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200" dirty="0">
                <a:hlinkClick r:id="rId2"/>
              </a:rPr>
              <a:t>http://www.moi-universitet.ru/</a:t>
            </a:r>
            <a:r>
              <a:rPr lang="ru-RU" sz="1200" dirty="0"/>
              <a:t> </a:t>
            </a:r>
          </a:p>
          <a:p>
            <a:r>
              <a:rPr lang="ru-RU" sz="1200" u="sng" dirty="0"/>
              <a:t>электронная книга «</a:t>
            </a:r>
            <a:r>
              <a:rPr lang="ru-RU" sz="1200" u="sng" dirty="0" err="1"/>
              <a:t>Копилочка</a:t>
            </a:r>
            <a:r>
              <a:rPr lang="ru-RU" sz="1200" u="sng"/>
              <a:t> активных методов обучения</a:t>
            </a:r>
            <a:r>
              <a:rPr lang="ru-RU" sz="1200" u="sng" smtClean="0"/>
              <a:t>»</a:t>
            </a:r>
            <a:endParaRPr lang="ru-RU" sz="1200" smtClean="0">
              <a:hlinkClick r:id="rId3"/>
            </a:endParaRPr>
          </a:p>
          <a:p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://ru.123rf.com/search.php?word=%</a:t>
            </a:r>
            <a:r>
              <a:rPr lang="en-US" sz="1200" dirty="0" smtClean="0">
                <a:hlinkClick r:id="rId3"/>
              </a:rPr>
              <a:t>D1%84%D0%B5%D1%80%D0%BC%D0%B0&amp;imgtype=0&amp;t_word=farm&amp;t_lang=ru&amp;srch_lang=ru</a:t>
            </a:r>
            <a:endParaRPr lang="ru-RU" sz="1200" dirty="0" smtClean="0"/>
          </a:p>
          <a:p>
            <a:r>
              <a:rPr lang="en-US" sz="1200" u="sng" dirty="0">
                <a:hlinkClick r:id="rId4"/>
              </a:rPr>
              <a:t>http://</a:t>
            </a:r>
            <a:r>
              <a:rPr lang="en-US" sz="1200" u="sng" dirty="0" smtClean="0">
                <a:hlinkClick r:id="rId4"/>
              </a:rPr>
              <a:t>mamas.ru/showthread.php?t=3401&amp;page=3</a:t>
            </a:r>
            <a:r>
              <a:rPr lang="ru-RU" sz="1200" u="sng" dirty="0" smtClean="0"/>
              <a:t> </a:t>
            </a:r>
          </a:p>
          <a:p>
            <a:r>
              <a:rPr lang="en-US" sz="1200" u="sng" dirty="0">
                <a:hlinkClick r:id="rId5"/>
              </a:rPr>
              <a:t>http://</a:t>
            </a:r>
            <a:r>
              <a:rPr lang="en-US" sz="1200" u="sng" dirty="0" smtClean="0">
                <a:hlinkClick r:id="rId5"/>
              </a:rPr>
              <a:t>www.valez.ru/quotes/page1.html</a:t>
            </a:r>
            <a:endParaRPr lang="ru-RU" sz="1200" u="sng" dirty="0" smtClean="0"/>
          </a:p>
          <a:p>
            <a:r>
              <a:rPr lang="en-US" sz="1200" u="sng" dirty="0">
                <a:hlinkClick r:id="rId6"/>
              </a:rPr>
              <a:t>http://www.leon4ik.com/?</a:t>
            </a:r>
            <a:r>
              <a:rPr lang="en-US" sz="1200" u="sng" dirty="0" smtClean="0">
                <a:hlinkClick r:id="rId6"/>
              </a:rPr>
              <a:t>lHoNpB</a:t>
            </a:r>
            <a:endParaRPr lang="ru-RU" sz="1200" u="sng" dirty="0" smtClean="0"/>
          </a:p>
          <a:p>
            <a:r>
              <a:rPr lang="en-US" sz="1200" u="sng" dirty="0">
                <a:hlinkClick r:id="rId7"/>
              </a:rPr>
              <a:t>http://</a:t>
            </a:r>
            <a:r>
              <a:rPr lang="en-US" sz="1200" u="sng" dirty="0" smtClean="0">
                <a:hlinkClick r:id="rId7"/>
              </a:rPr>
              <a:t>www.forum.fotowedding.ru/viewtopic.php?f=69&amp;t=11245&amp;start=190&amp;view=print</a:t>
            </a:r>
            <a:endParaRPr lang="ru-RU" sz="1200" u="sng" dirty="0" smtClean="0"/>
          </a:p>
          <a:p>
            <a:r>
              <a:rPr lang="en-US" sz="1200" dirty="0">
                <a:hlinkClick r:id="rId8"/>
              </a:rPr>
              <a:t>http://ru.123rf.com/search.php?word=%</a:t>
            </a:r>
            <a:r>
              <a:rPr lang="en-US" sz="1200" dirty="0" smtClean="0">
                <a:hlinkClick r:id="rId8"/>
              </a:rPr>
              <a:t>D0%BB%D0%BE%D1%88%D0%B0%D0%B4%D0%BA%D0%B8&amp;imgtype=0&amp;t_word=Horses&amp;t_lang=ru&amp;srch_lang=ru</a:t>
            </a:r>
            <a:endParaRPr lang="ru-RU" sz="1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77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96</TotalTime>
  <Words>184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Spring</vt:lpstr>
      <vt:lpstr>Метод «Переполох  на заднем дворе»</vt:lpstr>
      <vt:lpstr>Презентация PowerPoint</vt:lpstr>
      <vt:lpstr>Проведение: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«Переполох на заднем дворе»</dc:title>
  <dc:creator>Седова</dc:creator>
  <cp:lastModifiedBy>Alexandr</cp:lastModifiedBy>
  <cp:revision>12</cp:revision>
  <dcterms:created xsi:type="dcterms:W3CDTF">2012-04-10T08:18:01Z</dcterms:created>
  <dcterms:modified xsi:type="dcterms:W3CDTF">2014-11-03T19:05:06Z</dcterms:modified>
</cp:coreProperties>
</file>