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61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monro-design.ru/2011/05/skrap-nabor-v-golubyih-tonah/" TargetMode="External"/><Relationship Id="rId2" Type="http://schemas.openxmlformats.org/officeDocument/2006/relationships/hyperlink" Target="http://www.moi-universitet.ru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lisyonok.ucoz.ru/load/5-1-0-83" TargetMode="External"/><Relationship Id="rId4" Type="http://schemas.openxmlformats.org/officeDocument/2006/relationships/hyperlink" Target="http://detstvo.ru/forum/foto-i-video-na-detstvo-ru/5173-klipart-dlya-photoshop-trafik-3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863487"/>
            <a:ext cx="8712968" cy="1470025"/>
          </a:xfrm>
          <a:ln>
            <a:noFill/>
          </a:ln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spcAft>
                <a:spcPts val="0"/>
              </a:spcAft>
            </a:pPr>
            <a:r>
              <a:rPr lang="ru-RU" sz="67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Метод </a:t>
            </a:r>
            <a:r>
              <a:rPr lang="ru-RU" sz="67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67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/>
            </a:r>
            <a:br>
              <a:rPr lang="ru-RU" sz="67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</a:br>
            <a:r>
              <a:rPr lang="ru-RU" sz="67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«Любит – не любит!»</a:t>
            </a:r>
            <a:r>
              <a:rPr lang="ru-R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ea typeface="Times New Roman"/>
                <a:cs typeface="Times New Roman"/>
              </a:rPr>
              <a:t/>
            </a:r>
            <a:br>
              <a:rPr lang="ru-R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ea typeface="Times New Roman"/>
                <a:cs typeface="Times New Roman"/>
              </a:rPr>
            </a:b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2780928"/>
            <a:ext cx="7117180" cy="576064"/>
          </a:xfrm>
        </p:spPr>
        <p:txBody>
          <a:bodyPr>
            <a:normAutofit fontScale="55000" lnSpcReduction="20000"/>
          </a:bodyPr>
          <a:lstStyle/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Активный метод </a:t>
            </a: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выяснения ожиданий и опасений </a:t>
            </a:r>
            <a:r>
              <a:rPr lang="ru-RU" sz="5800" dirty="0" smtClean="0">
                <a:effectLst/>
                <a:latin typeface="Georgia" pitchFamily="18" charset="0"/>
                <a:ea typeface="Times New Roman"/>
                <a:cs typeface="Times New Roman"/>
              </a:rPr>
              <a:t> </a:t>
            </a:r>
            <a:endParaRPr lang="ru-RU" sz="5800" dirty="0">
              <a:latin typeface="Georgia" pitchFamily="18" charset="0"/>
              <a:ea typeface="Times New Roman"/>
              <a:cs typeface="Times New Roman"/>
            </a:endParaRPr>
          </a:p>
          <a:p>
            <a:endParaRPr lang="ru-RU" dirty="0"/>
          </a:p>
        </p:txBody>
      </p:sp>
      <p:pic>
        <p:nvPicPr>
          <p:cNvPr id="2050" name="Picture 2" descr="Картинка 10 из 339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01008"/>
            <a:ext cx="3068985" cy="307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691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8496943" cy="924475"/>
          </a:xfrm>
        </p:spPr>
        <p:txBody>
          <a:bodyPr>
            <a:normAutofit fontScale="90000"/>
          </a:bodyPr>
          <a:lstStyle/>
          <a:p>
            <a:pPr marL="274320" lvl="0" indent="-274320" defTabSz="914400">
              <a:spcBef>
                <a:spcPts val="600"/>
              </a:spcBef>
            </a:pPr>
            <a:r>
              <a:rPr lang="ru-RU" sz="2400" dirty="0">
                <a:solidFill>
                  <a:srgbClr val="B32C16">
                    <a:lumMod val="50000"/>
                  </a:srgbClr>
                </a:solidFill>
                <a:latin typeface="Century Schoolbook"/>
                <a:ea typeface="Times New Roman"/>
                <a:cs typeface="Times New Roman"/>
              </a:rPr>
              <a:t/>
            </a:r>
            <a:br>
              <a:rPr lang="ru-RU" sz="2400" dirty="0">
                <a:solidFill>
                  <a:srgbClr val="B32C16">
                    <a:lumMod val="50000"/>
                  </a:srgbClr>
                </a:solidFill>
                <a:latin typeface="Century Schoolbook"/>
                <a:ea typeface="Times New Roman"/>
                <a:cs typeface="Times New Roman"/>
              </a:rPr>
            </a:br>
            <a:r>
              <a:rPr lang="ru-RU" dirty="0">
                <a:solidFill>
                  <a:schemeClr val="accent6">
                    <a:lumMod val="50000"/>
                  </a:schemeClr>
                </a:solidFill>
                <a:ea typeface="Times New Roman"/>
                <a:cs typeface="Times New Roman"/>
              </a:rPr>
              <a:t/>
            </a:r>
            <a:br>
              <a:rPr lang="ru-RU" dirty="0">
                <a:solidFill>
                  <a:schemeClr val="accent6">
                    <a:lumMod val="50000"/>
                  </a:schemeClr>
                </a:solidFill>
                <a:ea typeface="Times New Roman"/>
                <a:cs typeface="Times New Roman"/>
              </a:rPr>
            </a:br>
            <a:r>
              <a:rPr lang="ru-RU" sz="31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Цель – </a:t>
            </a:r>
            <a:r>
              <a:rPr lang="ru-RU" sz="31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выявить ожидания учащихся и определить опасения для того, чтобы процесс обучения был эффективным</a:t>
            </a:r>
            <a:endParaRPr lang="ru-RU" sz="31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2060848"/>
            <a:ext cx="7125112" cy="4051437"/>
          </a:xfrm>
        </p:spPr>
        <p:txBody>
          <a:bodyPr>
            <a:normAutofit fontScale="850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</a:p>
          <a:p>
            <a:pPr marL="457200" indent="-457200"/>
            <a:r>
              <a:rPr lang="ru-RU" sz="2800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Материалы</a:t>
            </a:r>
            <a:r>
              <a:rPr lang="ru-RU" sz="28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:  </a:t>
            </a:r>
            <a:r>
              <a:rPr lang="ru-RU" sz="2800" dirty="0">
                <a:latin typeface="Times New Roman" pitchFamily="18" charset="0"/>
                <a:ea typeface="Times New Roman"/>
                <a:cs typeface="Times New Roman" pitchFamily="18" charset="0"/>
              </a:rPr>
              <a:t>самоклеющаяся цветная бумага в виде лепестков ромашки – белая для любит, серая – не любит, ножницы, скотч (если нет </a:t>
            </a:r>
            <a:r>
              <a:rPr lang="ru-RU" sz="28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самоклейки</a:t>
            </a:r>
            <a:r>
              <a:rPr lang="ru-RU" sz="2800" dirty="0">
                <a:latin typeface="Times New Roman" pitchFamily="18" charset="0"/>
                <a:ea typeface="Times New Roman"/>
                <a:cs typeface="Times New Roman" pitchFamily="18" charset="0"/>
              </a:rPr>
              <a:t>)</a:t>
            </a:r>
          </a:p>
          <a:p>
            <a:pPr marL="0" indent="0">
              <a:spcAft>
                <a:spcPts val="0"/>
              </a:spcAft>
              <a:buNone/>
            </a:pPr>
            <a:endParaRPr lang="ru-RU" sz="28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Численность: весь класс</a:t>
            </a:r>
            <a:endParaRPr lang="ru-RU" sz="28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800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  <a:endParaRPr lang="ru-RU" sz="28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Время: в зависимости от </a:t>
            </a:r>
          </a:p>
          <a:p>
            <a:pPr marL="82296" indent="0">
              <a:spcAft>
                <a:spcPts val="0"/>
              </a:spcAft>
              <a:buNone/>
            </a:pPr>
            <a:r>
              <a:rPr lang="ru-RU" sz="28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  </a:t>
            </a:r>
            <a:r>
              <a:rPr lang="ru-RU" sz="2800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количества человек в классе</a:t>
            </a:r>
            <a:endParaRPr lang="ru-RU" sz="28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800" dirty="0" smtClean="0">
                <a:effectLst/>
                <a:latin typeface="Times New Roman"/>
                <a:ea typeface="Times New Roman"/>
                <a:cs typeface="Times New Roman"/>
              </a:rPr>
              <a:t> </a:t>
            </a:r>
            <a:endParaRPr lang="ru-RU" sz="2800" dirty="0" smtClean="0">
              <a:ea typeface="Times New Roman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endParaRPr lang="ru-RU" sz="2800" dirty="0">
              <a:ea typeface="Times New Roman"/>
              <a:cs typeface="Times New Roman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3381684"/>
            <a:ext cx="3436484" cy="3475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1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7125113" cy="924475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Проведение: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908720"/>
            <a:ext cx="5616624" cy="4051437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Каждый ученик должен сообщить классу, что он/она любит делать, а что не любит и написать это на соответственно белых или серых лепестках. После ответа приклеить это к жёлтой серединке ромашки «ожидания» и чёрной серединке ромашки «опасения». Тем самым у учителя появится представление о том, какие могут быть опасения и ожидания учеников от урока.</a:t>
            </a:r>
          </a:p>
        </p:txBody>
      </p:sp>
      <p:pic>
        <p:nvPicPr>
          <p:cNvPr id="3074" name="Picture 2" descr="Картинка 325 из 33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708920"/>
            <a:ext cx="2790825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6909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Ресурсы: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412776"/>
            <a:ext cx="7125112" cy="4051437"/>
          </a:xfrm>
        </p:spPr>
        <p:txBody>
          <a:bodyPr>
            <a:normAutofit/>
          </a:bodyPr>
          <a:lstStyle/>
          <a:p>
            <a:r>
              <a:rPr lang="en-US" sz="1400" dirty="0">
                <a:hlinkClick r:id="rId2"/>
              </a:rPr>
              <a:t>http://www.moi-universitet.ru/</a:t>
            </a:r>
            <a:r>
              <a:rPr lang="ru-RU" sz="1400" dirty="0"/>
              <a:t> </a:t>
            </a:r>
          </a:p>
          <a:p>
            <a:r>
              <a:rPr lang="ru-RU" sz="1400" u="sng" dirty="0"/>
              <a:t>электронная книга «</a:t>
            </a:r>
            <a:r>
              <a:rPr lang="ru-RU" sz="1400" u="sng" dirty="0" err="1"/>
              <a:t>Копилочка</a:t>
            </a:r>
            <a:r>
              <a:rPr lang="ru-RU" sz="1400" u="sng" dirty="0"/>
              <a:t> активных методов обучения</a:t>
            </a:r>
            <a:r>
              <a:rPr lang="ru-RU" sz="1400" u="sng" dirty="0" smtClean="0"/>
              <a:t>»</a:t>
            </a:r>
            <a:endParaRPr lang="ru-RU" sz="1400" u="sng" dirty="0" smtClean="0">
              <a:hlinkClick r:id="rId3"/>
            </a:endParaRPr>
          </a:p>
          <a:p>
            <a:r>
              <a:rPr lang="en-US" sz="1400" u="sng" dirty="0" smtClean="0">
                <a:hlinkClick r:id="rId3"/>
              </a:rPr>
              <a:t>http</a:t>
            </a:r>
            <a:r>
              <a:rPr lang="en-US" sz="1400" u="sng" dirty="0">
                <a:hlinkClick r:id="rId3"/>
              </a:rPr>
              <a:t>://monro-design.ru/2011/05/skrap-nabor-v-golubyih-tonah/</a:t>
            </a:r>
            <a:endParaRPr lang="ru-RU" sz="1400" u="sng" dirty="0" smtClean="0">
              <a:hlinkClick r:id="rId4"/>
            </a:endParaRPr>
          </a:p>
          <a:p>
            <a:r>
              <a:rPr lang="en-US" sz="1400" u="sng" dirty="0" smtClean="0">
                <a:hlinkClick r:id="rId4"/>
              </a:rPr>
              <a:t>http</a:t>
            </a:r>
            <a:r>
              <a:rPr lang="en-US" sz="1400" u="sng" dirty="0">
                <a:hlinkClick r:id="rId4"/>
              </a:rPr>
              <a:t>://</a:t>
            </a:r>
            <a:r>
              <a:rPr lang="en-US" sz="1400" u="sng" dirty="0" smtClean="0">
                <a:hlinkClick r:id="rId4"/>
              </a:rPr>
              <a:t>detstvo.ru/forum/foto-i-video-na-detstvo-ru/5173-klipart-dlya-photoshop-trafik-3.html</a:t>
            </a:r>
            <a:endParaRPr lang="ru-RU" sz="1400" u="sng" dirty="0" smtClean="0"/>
          </a:p>
          <a:p>
            <a:r>
              <a:rPr lang="en-US" sz="1400" u="sng" dirty="0">
                <a:hlinkClick r:id="rId5"/>
              </a:rPr>
              <a:t>http://lisyonok.ucoz.ru/load/5-1-0-83</a:t>
            </a:r>
            <a:endParaRPr lang="ru-RU" sz="1400" dirty="0" smtClean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199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270</TotalTime>
  <Words>95</Words>
  <Application>Microsoft Office PowerPoint</Application>
  <PresentationFormat>Экран (4:3)</PresentationFormat>
  <Paragraphs>19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Солнцестояние</vt:lpstr>
      <vt:lpstr>Метод   «Любит – не любит!» </vt:lpstr>
      <vt:lpstr>  Цель – выявить ожидания учащихся и определить опасения для того, чтобы процесс обучения был эффективным</vt:lpstr>
      <vt:lpstr>Проведение:</vt:lpstr>
      <vt:lpstr>Ресурсы: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 «Автобусная остановка»</dc:title>
  <dc:creator>Седова</dc:creator>
  <cp:lastModifiedBy>Alexandr</cp:lastModifiedBy>
  <cp:revision>19</cp:revision>
  <dcterms:created xsi:type="dcterms:W3CDTF">2012-04-07T21:28:12Z</dcterms:created>
  <dcterms:modified xsi:type="dcterms:W3CDTF">2014-11-03T19:04:36Z</dcterms:modified>
</cp:coreProperties>
</file>