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1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123rf.com/search.php?word=%D0%B4%D0%B5%D1%82%D0%B8&amp;imgtype=0&amp;t_word=children&amp;t_lang=ru&amp;srch_lang=ru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28528" y="3284984"/>
            <a:ext cx="5361689" cy="1296144"/>
          </a:xfrm>
        </p:spPr>
        <p:txBody>
          <a:bodyPr>
            <a:normAutofit fontScale="62500" lnSpcReduction="20000"/>
          </a:bodyPr>
          <a:lstStyle/>
          <a:p>
            <a:r>
              <a:rPr lang="ru-RU" sz="45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  <a:ea typeface="Times New Roman"/>
                <a:cs typeface="Mongolian Baiti" pitchFamily="66" charset="0"/>
              </a:rPr>
              <a:t>Активный метод знакомства.</a:t>
            </a:r>
            <a:endParaRPr lang="ru-RU" sz="45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  <a:cs typeface="Mongolian Baiti" pitchFamily="66" charset="0"/>
            </a:endParaRPr>
          </a:p>
          <a:p>
            <a:pPr>
              <a:spcAft>
                <a:spcPts val="0"/>
              </a:spcAft>
            </a:pPr>
            <a:r>
              <a:rPr lang="ru-RU" sz="5800" dirty="0" smtClean="0">
                <a:effectLst/>
                <a:latin typeface="Georgia" pitchFamily="18" charset="0"/>
                <a:ea typeface="Times New Roman"/>
                <a:cs typeface="Times New Roman"/>
              </a:rPr>
              <a:t> </a:t>
            </a:r>
            <a:endParaRPr lang="ru-RU" sz="5800" dirty="0">
              <a:latin typeface="Georgia" pitchFamily="18" charset="0"/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657782"/>
            <a:ext cx="8712968" cy="1470025"/>
          </a:xfrm>
          <a:ln>
            <a:noFill/>
          </a:ln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Aft>
                <a:spcPts val="0"/>
              </a:spcAft>
            </a:pP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Метод </a:t>
            </a: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«Обмен местами»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817972"/>
            <a:ext cx="3810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91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105" y="1196752"/>
            <a:ext cx="8496943" cy="924475"/>
          </a:xfrm>
        </p:spPr>
        <p:txBody>
          <a:bodyPr>
            <a:normAutofit fontScale="90000"/>
          </a:bodyPr>
          <a:lstStyle/>
          <a:p>
            <a:pPr marL="274320" lvl="0" indent="-274320" defTabSz="914400">
              <a:spcBef>
                <a:spcPts val="600"/>
              </a:spcBef>
            </a:pPr>
            <a:r>
              <a:rPr lang="ru-RU" sz="2400" dirty="0">
                <a:solidFill>
                  <a:srgbClr val="B32C16">
                    <a:lumMod val="50000"/>
                  </a:srgbClr>
                </a:solidFill>
                <a:latin typeface="Century Schoolbook"/>
                <a:ea typeface="Times New Roman"/>
                <a:cs typeface="Times New Roman"/>
              </a:rPr>
              <a:t/>
            </a:r>
            <a:br>
              <a:rPr lang="ru-RU" sz="2400" dirty="0">
                <a:solidFill>
                  <a:srgbClr val="B32C16">
                    <a:lumMod val="50000"/>
                  </a:srgbClr>
                </a:solidFill>
                <a:latin typeface="Century Schoolbook"/>
                <a:ea typeface="Times New Roman"/>
                <a:cs typeface="Times New Roman"/>
              </a:rPr>
            </a:br>
            <a:r>
              <a:rPr lang="ru-RU" dirty="0">
                <a:ea typeface="Times New Roman"/>
                <a:cs typeface="Times New Roman"/>
              </a:rPr>
              <a:t/>
            </a:r>
            <a:br>
              <a:rPr lang="ru-RU" dirty="0">
                <a:ea typeface="Times New Roman"/>
                <a:cs typeface="Times New Roman"/>
              </a:rPr>
            </a:br>
            <a:r>
              <a:rPr lang="ru-RU" b="1" dirty="0">
                <a:solidFill>
                  <a:srgbClr val="B32C16">
                    <a:lumMod val="50000"/>
                  </a:srgbClr>
                </a:solidFill>
                <a:latin typeface="Comic Sans MS" pitchFamily="66" charset="0"/>
                <a:ea typeface="Times New Roman"/>
                <a:cs typeface="Times New Roman"/>
              </a:rPr>
              <a:t>Цель – </a:t>
            </a:r>
            <a:r>
              <a:rPr lang="ru-RU" b="1" dirty="0" smtClean="0">
                <a:solidFill>
                  <a:srgbClr val="B32C16">
                    <a:lumMod val="50000"/>
                  </a:srgbClr>
                </a:solidFill>
                <a:latin typeface="Comic Sans MS" pitchFamily="66" charset="0"/>
                <a:ea typeface="Times New Roman"/>
                <a:cs typeface="Times New Roman"/>
              </a:rPr>
              <a:t>учащиеся знакомятся друг с другом и говорят друг другу что-нибудь приятное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21412" y="1700808"/>
            <a:ext cx="7125112" cy="4051437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 </a:t>
            </a:r>
            <a:endParaRPr lang="ru-RU" sz="2800" dirty="0">
              <a:latin typeface="Comic Sans MS" pitchFamily="66" charset="0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Численность: весь класс</a:t>
            </a:r>
            <a:endParaRPr lang="ru-RU" sz="2800" dirty="0">
              <a:latin typeface="Comic Sans MS" pitchFamily="66" charset="0"/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 </a:t>
            </a:r>
            <a:endParaRPr lang="ru-RU" sz="2800" dirty="0">
              <a:latin typeface="Comic Sans MS" pitchFamily="66" charset="0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Время: 10 мин.</a:t>
            </a:r>
            <a:endParaRPr lang="ru-RU" sz="2800" dirty="0">
              <a:latin typeface="Comic Sans MS" pitchFamily="66" charset="0"/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800" dirty="0" smtClean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8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1026" name="Picture 2" descr="Группа детей различных возрастов и рас. Фото со стока - 970797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952890"/>
            <a:ext cx="5345600" cy="277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91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Проведение: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8496944" cy="4051437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Ученики усаживаются в круг, учитель стоит в центре.</a:t>
            </a:r>
          </a:p>
          <a:p>
            <a:r>
              <a:rPr lang="ru-RU" sz="2400" dirty="0" smtClean="0">
                <a:latin typeface="Comic Sans MS" pitchFamily="66" charset="0"/>
              </a:rPr>
              <a:t>Учитель спрашивает у любого ученика,  взглянув ему в глаза: «Можешь ли ты поменяться со мной местами?» Это предложение обязательно принимается.</a:t>
            </a:r>
          </a:p>
          <a:p>
            <a:r>
              <a:rPr lang="ru-RU" sz="2400" dirty="0" smtClean="0">
                <a:latin typeface="Comic Sans MS" pitchFamily="66" charset="0"/>
              </a:rPr>
              <a:t>Ученик поднимается со своего места, идёт на встречу учителю. При этом происходит приветственное рукопожатие, представление и какой-нибудь позитивный комментарий, например: «Меня зовут </a:t>
            </a:r>
            <a:r>
              <a:rPr lang="ru-RU" sz="2400" dirty="0">
                <a:latin typeface="Comic Sans MS" pitchFamily="66" charset="0"/>
              </a:rPr>
              <a:t>И</a:t>
            </a:r>
            <a:r>
              <a:rPr lang="ru-RU" sz="2400" dirty="0" smtClean="0">
                <a:latin typeface="Comic Sans MS" pitchFamily="66" charset="0"/>
              </a:rPr>
              <a:t>ван </a:t>
            </a:r>
            <a:r>
              <a:rPr lang="ru-RU" sz="2400" dirty="0" err="1" smtClean="0">
                <a:latin typeface="Comic Sans MS" pitchFamily="66" charset="0"/>
              </a:rPr>
              <a:t>Наймер</a:t>
            </a:r>
            <a:r>
              <a:rPr lang="ru-RU" sz="2400" dirty="0" smtClean="0">
                <a:latin typeface="Comic Sans MS" pitchFamily="66" charset="0"/>
              </a:rPr>
              <a:t>, мне нравится твоя улыбка».</a:t>
            </a:r>
          </a:p>
          <a:p>
            <a:r>
              <a:rPr lang="ru-RU" sz="2400" dirty="0" smtClean="0">
                <a:latin typeface="Comic Sans MS" pitchFamily="66" charset="0"/>
              </a:rPr>
              <a:t>Учитель занимает освободившийся стул ученика, а тот как новый ведущий предлагает другому ученику поменяться с ним местами.</a:t>
            </a:r>
          </a:p>
          <a:p>
            <a:r>
              <a:rPr lang="ru-RU" sz="2400" dirty="0" smtClean="0">
                <a:latin typeface="Comic Sans MS" pitchFamily="66" charset="0"/>
              </a:rPr>
              <a:t>Игра продолжается до тех пор, пока каждый участник хоть один раз не побывает ведущим.</a:t>
            </a:r>
          </a:p>
        </p:txBody>
      </p:sp>
    </p:spTree>
    <p:extLst>
      <p:ext uri="{BB962C8B-B14F-4D97-AF65-F5344CB8AC3E}">
        <p14:creationId xmlns:p14="http://schemas.microsoft.com/office/powerpoint/2010/main" val="427690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Ресурсы: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187624" y="1412776"/>
            <a:ext cx="7125112" cy="4051437"/>
          </a:xfrm>
        </p:spPr>
        <p:txBody>
          <a:bodyPr>
            <a:normAutofit/>
          </a:bodyPr>
          <a:lstStyle/>
          <a:p>
            <a:pPr lvl="0">
              <a:buClr>
                <a:srgbClr val="D34817"/>
              </a:buClr>
            </a:pPr>
            <a:r>
              <a:rPr lang="en-US" sz="1400" dirty="0">
                <a:solidFill>
                  <a:prstClr val="black"/>
                </a:solidFill>
                <a:hlinkClick r:id="rId2"/>
              </a:rPr>
              <a:t>http://www.moi-universitet.ru/</a:t>
            </a:r>
            <a:r>
              <a:rPr lang="ru-RU" sz="1400" dirty="0">
                <a:solidFill>
                  <a:prstClr val="black"/>
                </a:solidFill>
              </a:rPr>
              <a:t> </a:t>
            </a:r>
          </a:p>
          <a:p>
            <a:pPr lvl="0">
              <a:buClr>
                <a:srgbClr val="D34817"/>
              </a:buClr>
            </a:pPr>
            <a:r>
              <a:rPr lang="ru-RU" sz="1400" u="sng" dirty="0">
                <a:solidFill>
                  <a:prstClr val="black"/>
                </a:solidFill>
              </a:rPr>
              <a:t>электронная книга «</a:t>
            </a:r>
            <a:r>
              <a:rPr lang="ru-RU" sz="1400" u="sng" dirty="0" err="1">
                <a:solidFill>
                  <a:prstClr val="black"/>
                </a:solidFill>
              </a:rPr>
              <a:t>Копилочка</a:t>
            </a:r>
            <a:r>
              <a:rPr lang="ru-RU" sz="1400" u="sng" dirty="0">
                <a:solidFill>
                  <a:prstClr val="black"/>
                </a:solidFill>
              </a:rPr>
              <a:t> активных методов обучения</a:t>
            </a:r>
            <a:r>
              <a:rPr lang="ru-RU" sz="1400" u="sng" dirty="0" smtClean="0">
                <a:solidFill>
                  <a:prstClr val="black"/>
                </a:solidFill>
              </a:rPr>
              <a:t>»</a:t>
            </a:r>
            <a:endParaRPr lang="ru-RU" sz="1600" dirty="0" smtClean="0">
              <a:hlinkClick r:id="rId3"/>
            </a:endParaRPr>
          </a:p>
          <a:p>
            <a:r>
              <a:rPr lang="en-US" sz="1600" dirty="0" smtClean="0">
                <a:hlinkClick r:id="rId3"/>
              </a:rPr>
              <a:t>http</a:t>
            </a:r>
            <a:r>
              <a:rPr lang="en-US" sz="1600" dirty="0">
                <a:hlinkClick r:id="rId3"/>
              </a:rPr>
              <a:t>://ru.123rf.com/search.php?word=%D0%B4%D0%B5%D1%82%D0%B8&amp;imgtype=0&amp;t_word=children&amp;t_lang=ru&amp;srch_lang=ru</a:t>
            </a:r>
            <a:endParaRPr lang="ru-RU" sz="1600" dirty="0" smtClean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9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261</TotalTime>
  <Words>132</Words>
  <Application>Microsoft Office PowerPoint</Application>
  <PresentationFormat>Экран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Справедливость</vt:lpstr>
      <vt:lpstr>Метод   «Обмен местами» </vt:lpstr>
      <vt:lpstr>  Цель – учащиеся знакомятся друг с другом и говорят друг другу что-нибудь приятное</vt:lpstr>
      <vt:lpstr>Проведение: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«Автобусная остановка»</dc:title>
  <dc:creator>Седова</dc:creator>
  <cp:lastModifiedBy>Alexandr</cp:lastModifiedBy>
  <cp:revision>20</cp:revision>
  <dcterms:created xsi:type="dcterms:W3CDTF">2012-04-07T21:28:12Z</dcterms:created>
  <dcterms:modified xsi:type="dcterms:W3CDTF">2014-11-03T19:04:56Z</dcterms:modified>
</cp:coreProperties>
</file>