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1%81%D0%BE%D0%BB%D0%BD%D1%86%D0%B5&amp;imgtype=0&amp;t_word=Sun&amp;t_lang=ru&amp;srch_lang=ru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123rf.com/search.php?word=%D1%83%D1%87%D0%B5%D0%BD%D0%B8%D0%BA%D0%B8&amp;imgtype=0&amp;t_word=students&amp;t_lang=ru&amp;srch_lang=ru" TargetMode="External"/><Relationship Id="rId4" Type="http://schemas.openxmlformats.org/officeDocument/2006/relationships/hyperlink" Target="http://ru.123rf.com/search.php?word=%D1%82%D1%83%D1%87%D0%B0&amp;start=100&amp;t_word=cloud&amp;t_lang=ru&amp;imgtype=0&amp;searchopts=&amp;itemsperpage=10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658253"/>
            <a:ext cx="8208912" cy="2016224"/>
          </a:xfrm>
        </p:spPr>
        <p:txBody>
          <a:bodyPr>
            <a:noAutofit/>
          </a:bodyPr>
          <a:lstStyle/>
          <a:p>
            <a:r>
              <a:rPr lang="ru-RU" sz="96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abriola" pitchFamily="82" charset="0"/>
              </a:rPr>
              <a:t>Метод </a:t>
            </a:r>
            <a:br>
              <a:rPr lang="ru-RU" sz="96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abriola" pitchFamily="82" charset="0"/>
              </a:rPr>
            </a:br>
            <a:r>
              <a:rPr lang="ru-RU" sz="96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abriola" pitchFamily="82" charset="0"/>
              </a:rPr>
              <a:t>   «Солнце»</a:t>
            </a:r>
            <a:endParaRPr lang="ru-RU" sz="9600" b="1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674477"/>
            <a:ext cx="7117180" cy="8614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Gabriola" pitchFamily="82" charset="0"/>
              </a:rPr>
              <a:t>Активный метод перехода к повседневности</a:t>
            </a:r>
            <a:endParaRPr lang="ru-RU" sz="2800" b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1028" name="Picture 4" descr="Скрытую Sun с зонтиком Фото со стока - 7077927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0"/>
          <a:stretch/>
        </p:blipFill>
        <p:spPr bwMode="auto">
          <a:xfrm>
            <a:off x="4860032" y="16877"/>
            <a:ext cx="357188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38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476672"/>
            <a:ext cx="7125112" cy="4051437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2060"/>
                </a:solidFill>
                <a:latin typeface="Gabriola" pitchFamily="82" charset="0"/>
              </a:rPr>
              <a:t>Цель: подведение итогов занятию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2060"/>
                </a:solidFill>
                <a:latin typeface="Gabriola" pitchFamily="82" charset="0"/>
              </a:rPr>
              <a:t>Численность: весь класс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2060"/>
                </a:solidFill>
                <a:latin typeface="Gabriola" pitchFamily="82" charset="0"/>
              </a:rPr>
              <a:t>Материал: нарисованное на листе бумаги солнце каждому ученику, фломастеры. </a:t>
            </a:r>
            <a:endParaRPr lang="ru-RU" sz="3600" b="1" dirty="0">
              <a:solidFill>
                <a:srgbClr val="002060"/>
              </a:solidFill>
              <a:latin typeface="Gabriola" pitchFamily="82" charset="0"/>
            </a:endParaRPr>
          </a:p>
        </p:txBody>
      </p:sp>
      <p:pic>
        <p:nvPicPr>
          <p:cNvPr id="6146" name="Picture 2" descr="cartoon children, students Фото со стока - 1149918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82"/>
          <a:stretch/>
        </p:blipFill>
        <p:spPr bwMode="auto">
          <a:xfrm>
            <a:off x="971600" y="3789039"/>
            <a:ext cx="6856013" cy="180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79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620000" cy="1143000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Gabriola" pitchFamily="82" charset="0"/>
              </a:rPr>
              <a:t>Проведение:</a:t>
            </a:r>
            <a:endParaRPr lang="ru-RU" sz="4800" b="1" dirty="0">
              <a:solidFill>
                <a:srgbClr val="002060"/>
              </a:solidFill>
              <a:latin typeface="Gabriola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3501008"/>
            <a:ext cx="7125112" cy="262975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solidFill>
                  <a:srgbClr val="002060"/>
                </a:solidFill>
                <a:latin typeface="Gabriola" pitchFamily="82" charset="0"/>
              </a:rPr>
              <a:t>Ученикам предлагается на лучиках солнца написать свои впечатления от занятия.</a:t>
            </a:r>
            <a:endParaRPr lang="ru-RU" sz="4000" b="1" dirty="0">
              <a:solidFill>
                <a:srgbClr val="002060"/>
              </a:solidFill>
              <a:latin typeface="Gabriola" pitchFamily="82" charset="0"/>
            </a:endParaRPr>
          </a:p>
        </p:txBody>
      </p:sp>
      <p:pic>
        <p:nvPicPr>
          <p:cNvPr id="2052" name="Picture 4" descr="Счастливый солнце С оттенками  Фото со стока - 893030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2111">
            <a:off x="661926" y="500718"/>
            <a:ext cx="3315520" cy="296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45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36912"/>
            <a:ext cx="8208912" cy="2016224"/>
          </a:xfrm>
        </p:spPr>
        <p:txBody>
          <a:bodyPr>
            <a:noAutofit/>
          </a:bodyPr>
          <a:lstStyle/>
          <a:p>
            <a:r>
              <a:rPr lang="ru-RU" sz="9600" b="1" spc="0" dirty="0" smtClean="0">
                <a:ln w="24500" cmpd="dbl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abriola" pitchFamily="82" charset="0"/>
              </a:rPr>
              <a:t>           Метод</a:t>
            </a:r>
            <a:r>
              <a:rPr lang="ru-RU" sz="96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9600" b="1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abriola" pitchFamily="82" charset="0"/>
              </a:rPr>
              <a:t/>
            </a:r>
            <a:br>
              <a:rPr lang="ru-RU" sz="9600" b="1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abriola" pitchFamily="82" charset="0"/>
              </a:rPr>
            </a:br>
            <a:r>
              <a:rPr lang="ru-RU" sz="9600" b="1" spc="0" dirty="0" smtClean="0">
                <a:ln w="24500" cmpd="dbl">
                  <a:solidFill>
                    <a:srgbClr val="FFC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abriola" pitchFamily="82" charset="0"/>
              </a:rPr>
              <a:t>«Солнце </a:t>
            </a:r>
            <a:r>
              <a:rPr lang="ru-RU" sz="96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abriola" pitchFamily="82" charset="0"/>
              </a:rPr>
              <a:t>и</a:t>
            </a:r>
            <a:r>
              <a:rPr lang="ru-RU" sz="9600" b="1" spc="0" dirty="0" smtClean="0">
                <a:ln w="24500" cmpd="dbl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9600" b="1" spc="0" dirty="0" smtClean="0">
                <a:ln w="24500" cmpd="dbl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abriola" pitchFamily="82" charset="0"/>
              </a:rPr>
              <a:t>туча»</a:t>
            </a:r>
            <a:endParaRPr lang="ru-RU" sz="9600" b="1" spc="0" dirty="0">
              <a:ln w="24500" cmpd="dbl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653136"/>
            <a:ext cx="7117180" cy="8614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Gabriola" pitchFamily="82" charset="0"/>
              </a:rPr>
              <a:t>Вариант</a:t>
            </a:r>
            <a:endParaRPr lang="ru-RU" sz="2800" b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4098" name="Picture 2" descr="Симпатичные карикатуры солнца с облака - векторные иллюстрации. Фото со стока - 505454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-99392"/>
            <a:ext cx="278983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45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476672"/>
            <a:ext cx="7125112" cy="4051437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2060"/>
                </a:solidFill>
                <a:latin typeface="Gabriola" pitchFamily="82" charset="0"/>
              </a:rPr>
              <a:t>Цель: подведение итогов занятию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2060"/>
                </a:solidFill>
                <a:latin typeface="Gabriola" pitchFamily="82" charset="0"/>
              </a:rPr>
              <a:t>Численность: весь класс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2060"/>
                </a:solidFill>
                <a:latin typeface="Gabriola" pitchFamily="82" charset="0"/>
              </a:rPr>
              <a:t>Материал: 2 листа ватмана, на одном нарисовано солнце, на другом – туча, </a:t>
            </a:r>
            <a:r>
              <a:rPr lang="ru-RU" sz="3600" b="1" dirty="0" err="1" smtClean="0">
                <a:solidFill>
                  <a:srgbClr val="002060"/>
                </a:solidFill>
                <a:latin typeface="Gabriola" pitchFamily="82" charset="0"/>
              </a:rPr>
              <a:t>стикеры</a:t>
            </a:r>
            <a:r>
              <a:rPr lang="ru-RU" sz="3600" b="1" dirty="0" smtClean="0">
                <a:solidFill>
                  <a:srgbClr val="002060"/>
                </a:solidFill>
                <a:latin typeface="Gabriola" pitchFamily="82" charset="0"/>
              </a:rPr>
              <a:t>, фломастеры. </a:t>
            </a:r>
            <a:endParaRPr lang="ru-RU" sz="3600" b="1" dirty="0">
              <a:solidFill>
                <a:srgbClr val="002060"/>
              </a:solidFill>
              <a:latin typeface="Gabriola" pitchFamily="82" charset="0"/>
            </a:endParaRPr>
          </a:p>
        </p:txBody>
      </p:sp>
      <p:pic>
        <p:nvPicPr>
          <p:cNvPr id="5124" name="Picture 4" descr="cartoon children, students Фото со стока - 1149918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97"/>
          <a:stretch/>
        </p:blipFill>
        <p:spPr bwMode="auto">
          <a:xfrm>
            <a:off x="827584" y="3933056"/>
            <a:ext cx="7235842" cy="1939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01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5521"/>
            <a:ext cx="7620000" cy="1143000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Gabriola" pitchFamily="82" charset="0"/>
              </a:rPr>
              <a:t>Проведение:</a:t>
            </a:r>
            <a:endParaRPr lang="ru-RU" sz="4800" b="1" dirty="0">
              <a:solidFill>
                <a:srgbClr val="002060"/>
              </a:solidFill>
              <a:latin typeface="Gabriola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3501008"/>
            <a:ext cx="7125112" cy="2629751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solidFill>
                  <a:srgbClr val="002060"/>
                </a:solidFill>
                <a:latin typeface="Gabriola" pitchFamily="82" charset="0"/>
              </a:rPr>
              <a:t>Ученикам по очереди предлагается написать положительные и отрицательные впечатления от занятия на </a:t>
            </a:r>
            <a:r>
              <a:rPr lang="ru-RU" sz="4000" b="1" dirty="0" err="1" smtClean="0">
                <a:solidFill>
                  <a:srgbClr val="002060"/>
                </a:solidFill>
                <a:latin typeface="Gabriola" pitchFamily="82" charset="0"/>
              </a:rPr>
              <a:t>стикерах</a:t>
            </a:r>
            <a:r>
              <a:rPr lang="ru-RU" sz="4000" b="1" dirty="0" smtClean="0">
                <a:solidFill>
                  <a:srgbClr val="002060"/>
                </a:solidFill>
                <a:latin typeface="Gabriola" pitchFamily="82" charset="0"/>
              </a:rPr>
              <a:t> и приклеить их к солнышку и тучке соответственно.  </a:t>
            </a:r>
            <a:endParaRPr lang="ru-RU" sz="4000" b="1" dirty="0">
              <a:solidFill>
                <a:srgbClr val="002060"/>
              </a:solidFill>
              <a:latin typeface="Gabriola" pitchFamily="82" charset="0"/>
            </a:endParaRPr>
          </a:p>
        </p:txBody>
      </p:sp>
      <p:pic>
        <p:nvPicPr>
          <p:cNvPr id="3074" name="Picture 2" descr="Мультфильм, подмигивание Солнцу с очки - векторные иллюстрации. Фото со стока - 852869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829">
            <a:off x="4932040" y="836712"/>
            <a:ext cx="3096998" cy="2864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Зло штормовые облака С молния  Фото со стока - 91524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7239">
            <a:off x="1026957" y="1099926"/>
            <a:ext cx="2401222" cy="263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01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>
                <a:hlinkClick r:id="rId2"/>
              </a:rPr>
              <a:t>http://www.moi-universitet.ru/</a:t>
            </a:r>
            <a:r>
              <a:rPr lang="ru-RU" sz="1400" dirty="0"/>
              <a:t> </a:t>
            </a:r>
          </a:p>
          <a:p>
            <a:r>
              <a:rPr lang="ru-RU" sz="1400" u="sng" dirty="0"/>
              <a:t>электронная книга «</a:t>
            </a:r>
            <a:r>
              <a:rPr lang="ru-RU" sz="1400" u="sng" dirty="0" err="1"/>
              <a:t>Копилочка</a:t>
            </a:r>
            <a:r>
              <a:rPr lang="ru-RU" sz="1400" u="sng"/>
              <a:t> активных методов обучения</a:t>
            </a:r>
            <a:r>
              <a:rPr lang="ru-RU" sz="1400" u="sng" smtClean="0"/>
              <a:t>»</a:t>
            </a:r>
            <a:endParaRPr lang="ru-RU" sz="1400" smtClean="0">
              <a:hlinkClick r:id="rId3"/>
            </a:endParaRPr>
          </a:p>
          <a:p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://ru.123rf.com/search.php?word=%</a:t>
            </a:r>
            <a:r>
              <a:rPr lang="en-US" sz="1400" dirty="0" smtClean="0">
                <a:hlinkClick r:id="rId3"/>
              </a:rPr>
              <a:t>D1%81%D0%BE%D0%BB%D0%BD%D1%86%D0%B5&amp;imgtype=0&amp;t_word=Sun&amp;t_lang=ru&amp;srch_lang=ru</a:t>
            </a:r>
            <a:endParaRPr lang="ru-RU" sz="1400" dirty="0" smtClean="0"/>
          </a:p>
          <a:p>
            <a:r>
              <a:rPr lang="en-US" sz="1400" dirty="0">
                <a:hlinkClick r:id="rId4"/>
              </a:rPr>
              <a:t>http://ru.123rf.com/search.php?word=%D1%82%D1%83%D1%87%D0%B0&amp;start=100&amp;t_word=cloud&amp;t_lang=ru&amp;imgtype=0&amp;searchopts=&amp;</a:t>
            </a:r>
            <a:r>
              <a:rPr lang="en-US" sz="1400" dirty="0" smtClean="0">
                <a:hlinkClick r:id="rId4"/>
              </a:rPr>
              <a:t>itemsperpage=100</a:t>
            </a:r>
            <a:endParaRPr lang="ru-RU" sz="1400" dirty="0" smtClean="0"/>
          </a:p>
          <a:p>
            <a:r>
              <a:rPr lang="en-US" sz="1400" dirty="0">
                <a:hlinkClick r:id="rId5"/>
              </a:rPr>
              <a:t>http://ru.123rf.com/search.php?word=%D1%83%D1%87%D0%B5%D0%BD%D0%B8%D0%BA%D0%B8&amp;imgtype=0&amp;t_word=students&amp;t_lang=ru&amp;srch_lang=ru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7138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54</TotalTime>
  <Words>127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Соседство</vt:lpstr>
      <vt:lpstr>Метод     «Солнце»</vt:lpstr>
      <vt:lpstr>Презентация PowerPoint</vt:lpstr>
      <vt:lpstr>Проведение:</vt:lpstr>
      <vt:lpstr>           Метод  «Солнце и туча»</vt:lpstr>
      <vt:lpstr>Презентация PowerPoint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«Последнее слово»</dc:title>
  <dc:creator>Седова</dc:creator>
  <cp:lastModifiedBy>Alexandr</cp:lastModifiedBy>
  <cp:revision>9</cp:revision>
  <dcterms:created xsi:type="dcterms:W3CDTF">2012-04-10T17:26:13Z</dcterms:created>
  <dcterms:modified xsi:type="dcterms:W3CDTF">2014-11-03T19:06:02Z</dcterms:modified>
</cp:coreProperties>
</file>