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AD8B2C7-85A9-4370-8716-BC5AF77880A3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89B4306-BE49-4EFE-B6C5-8724134672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E%D1%80%D0%B0%D1%82%D0%BE%D1%80&amp;start=200&amp;t_word=speaker&amp;t_lang=ru&amp;imgtype=0&amp;searchopts=&amp;itemsperpage=100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123rf.com/search.php?start=100&amp;word=%D0%BA%D1%80%D0%B0%D1%81%D0%BD%D1%8B%D0%B9+%D0%B8+%D0%B7%D0%B5%D0%BB%D1%91%D0%BD%D1%8B%D0%B9&amp;t_word=red%20and%20green&amp;t_lang=ru&amp;imgtype=0&amp;itemsperpage=100&amp;searchopts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916832"/>
            <a:ext cx="7884368" cy="189436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Метод </a:t>
            </a:r>
            <a:b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«Последнее слово»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149080"/>
            <a:ext cx="6172200" cy="585918"/>
          </a:xfrm>
        </p:spPr>
        <p:txBody>
          <a:bodyPr/>
          <a:lstStyle/>
          <a:p>
            <a:r>
              <a:rPr lang="ru-RU" dirty="0" smtClean="0"/>
              <a:t>Активный метод перехода к повседневности</a:t>
            </a:r>
            <a:endParaRPr lang="ru-RU" dirty="0"/>
          </a:p>
        </p:txBody>
      </p:sp>
      <p:pic>
        <p:nvPicPr>
          <p:cNvPr id="1026" name="Picture 2" descr="забавный мультфильм офисного работника Фото со стока - 127406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937" y="1166"/>
            <a:ext cx="3024336" cy="216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38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476672"/>
            <a:ext cx="7467600" cy="487375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Цель: учащиеся дают оценку уроку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Время: 10 минут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Численность: весь класс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Материал: карточки из цветной бумаги красного и зелёного цвета на каждого ученика и карандаши.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81134"/>
            <a:ext cx="2553643" cy="2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9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597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Проведение: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772816"/>
            <a:ext cx="7467600" cy="48737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Учащиеся на карточке зелёного цвета записывают, что дал им урок, причём запись должна быть максимально короткой: одно слово или предложение. Это должно быть действительно самое важное, что они получили на уроке, обязательно только одно.  На красной карточке ученики пишут элемент урока, который их категорически не устраивает и требует по их мнению изменения, это должен быть только один элемент, но самый «</a:t>
            </a:r>
            <a:r>
              <a:rPr lang="ru-RU" dirty="0" err="1" smtClean="0"/>
              <a:t>неустраивающий</a:t>
            </a:r>
            <a:r>
              <a:rPr lang="ru-RU" dirty="0" smtClean="0"/>
              <a:t>». Затем карточки группируются по цвету на листе ватмана и все учащиеся могут ознакомиться с мнением одноклассников.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9280"/>
          <a:stretch/>
        </p:blipFill>
        <p:spPr>
          <a:xfrm>
            <a:off x="455024" y="21568"/>
            <a:ext cx="1596696" cy="16196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000"/>
          <a:stretch/>
        </p:blipFill>
        <p:spPr>
          <a:xfrm>
            <a:off x="6804248" y="476672"/>
            <a:ext cx="1832992" cy="18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5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Ресурсы: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400" dirty="0">
                <a:hlinkClick r:id="rId2"/>
              </a:rPr>
              <a:t>http://www.moi-universitet.ru/</a:t>
            </a:r>
            <a:r>
              <a:rPr lang="ru-RU" sz="1400" dirty="0"/>
              <a:t> </a:t>
            </a:r>
          </a:p>
          <a:p>
            <a:r>
              <a:rPr lang="ru-RU" sz="1400" u="sng" dirty="0"/>
              <a:t>электронная книга «</a:t>
            </a:r>
            <a:r>
              <a:rPr lang="ru-RU" sz="1400" u="sng" dirty="0" err="1"/>
              <a:t>Копилочка</a:t>
            </a:r>
            <a:r>
              <a:rPr lang="ru-RU" sz="1400" u="sng"/>
              <a:t> активных методов обучения</a:t>
            </a:r>
            <a:r>
              <a:rPr lang="ru-RU" sz="1400" u="sng" smtClean="0"/>
              <a:t>»</a:t>
            </a:r>
            <a:endParaRPr lang="ru-RU" sz="1400" smtClean="0">
              <a:hlinkClick r:id="rId3"/>
            </a:endParaRPr>
          </a:p>
          <a:p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://ru.123rf.com/search.php?word=%D0%BE%D1%80%D0%B0%D1%82%D0%BE%D1%80&amp;start=200&amp;t_word=speaker&amp;t_lang=ru&amp;imgtype=0&amp;searchopts=&amp;itemsperpage=100</a:t>
            </a:r>
            <a:endParaRPr lang="ru-RU" sz="1400" dirty="0" smtClean="0">
              <a:hlinkClick r:id="rId4"/>
            </a:endParaRPr>
          </a:p>
          <a:p>
            <a:r>
              <a:rPr lang="en-US" sz="1400" dirty="0" smtClean="0">
                <a:hlinkClick r:id="rId4"/>
              </a:rPr>
              <a:t>http</a:t>
            </a:r>
            <a:r>
              <a:rPr lang="en-US" sz="1400" dirty="0">
                <a:hlinkClick r:id="rId4"/>
              </a:rPr>
              <a:t>://ru.123rf.com/search.php?start=100&amp;word=%D0%BA%D1%80%D0%B0%D1%81%D0%BD%D1%8B%D0%B9+%D0%B8+%D0%B7%D0%B5%D0%BB%D1%91%D0%BD%D1%8B%D0%B9&amp;t_word=red%20and%20green&amp;t_lang=ru&amp;imgtype=0&amp;itemsperpage=100&amp;searchopts=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695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</TotalTime>
  <Words>159</Words>
  <Application>Microsoft Office PowerPoint</Application>
  <PresentationFormat>Экран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Эркер</vt:lpstr>
      <vt:lpstr>Метод  «Последнее слово»</vt:lpstr>
      <vt:lpstr>Презентация PowerPoint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«Последнее слово»</dc:title>
  <dc:creator>Седова</dc:creator>
  <cp:lastModifiedBy>Alexandr</cp:lastModifiedBy>
  <cp:revision>5</cp:revision>
  <dcterms:created xsi:type="dcterms:W3CDTF">2012-04-10T17:26:13Z</dcterms:created>
  <dcterms:modified xsi:type="dcterms:W3CDTF">2014-11-03T19:05:41Z</dcterms:modified>
</cp:coreProperties>
</file>