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62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4%D0%B5%D1%82%D0%B8+&amp;start=100&amp;t_word=children&amp;t_lang=ru&amp;imgtype=0&amp;searchopts=&amp;itemsperpage=100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123rf.com/search.php?word=%D1%85%D0%BB%D0%BE%D0%BF%D0%B0%D0%B5%D1%82+%D0%B2+%D0%BB%D0%B0%D0%B4%D0%BE%D1%88%D0%B8&amp;imgtype=0&amp;t_word=claps&amp;t_lang=ru&amp;srch_lang=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772816"/>
            <a:ext cx="7406640" cy="14721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Метод </a:t>
            </a:r>
            <a:b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«Шкатулка наших успехов, достижений»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429000"/>
            <a:ext cx="7406640" cy="642832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+mn-lt"/>
              </a:rPr>
              <a:t>Активный метод перехода  к повседневности</a:t>
            </a:r>
            <a:endParaRPr lang="ru-RU" dirty="0">
              <a:latin typeface="+mn-lt"/>
            </a:endParaRPr>
          </a:p>
        </p:txBody>
      </p:sp>
      <p:pic>
        <p:nvPicPr>
          <p:cNvPr id="5" name="Picture 2" descr="http://i027.radikal.ru/0809/30/69f12a648a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10" y="3933056"/>
            <a:ext cx="2262810" cy="251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86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057400"/>
            <a:ext cx="7498080" cy="4800600"/>
          </a:xfrm>
        </p:spPr>
        <p:txBody>
          <a:bodyPr>
            <a:noAutofit/>
          </a:bodyPr>
          <a:lstStyle/>
          <a:p>
            <a:r>
              <a:rPr lang="ru-RU" sz="2800" b="0" i="1" dirty="0" smtClean="0"/>
              <a:t>Цель: подведение итогов занятия</a:t>
            </a:r>
          </a:p>
          <a:p>
            <a:r>
              <a:rPr lang="ru-RU" sz="2800" b="0" i="1" dirty="0" smtClean="0"/>
              <a:t>Участники: весь класс</a:t>
            </a:r>
          </a:p>
          <a:p>
            <a:r>
              <a:rPr lang="ru-RU" sz="2800" b="0" i="1" dirty="0" smtClean="0"/>
              <a:t>Материал: вырезанный по контуру и раскрашенный рисунок шкатулки каждому ученику, фломастеры</a:t>
            </a:r>
            <a:endParaRPr lang="ru-RU" sz="2800" b="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212787"/>
            <a:ext cx="3600400" cy="233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57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081436"/>
            <a:ext cx="7498080" cy="4800600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У каждого из вас есть вот такая шкатулка. Как правило, в шкатулках люди хранят самые ценные, дорогие сердцу вещи. Давайте мы с вами поместим в эту шкатулку те </a:t>
            </a:r>
            <a:r>
              <a:rPr lang="ru-RU" sz="2400" i="1" dirty="0" err="1" smtClean="0"/>
              <a:t>ЗУНКи</a:t>
            </a:r>
            <a:r>
              <a:rPr lang="ru-RU" sz="2400" i="1" dirty="0" smtClean="0"/>
              <a:t>, которые для нас являются важным приобретением на этом занятии.</a:t>
            </a:r>
          </a:p>
          <a:p>
            <a:r>
              <a:rPr lang="ru-RU" sz="2400" b="0" i="1" dirty="0" smtClean="0"/>
              <a:t>На стене можно оформить выставку «Наши сокровища», с которой может познакомиться каждый ученик. Уходя домой, ученики забирают свою шкатулку.</a:t>
            </a:r>
            <a:endParaRPr lang="ru-RU" sz="2600" b="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49808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Проведение: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905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>
                <a:hlinkClick r:id="rId2"/>
              </a:rPr>
              <a:t>http://www.moi-universitet.ru/</a:t>
            </a:r>
            <a:r>
              <a:rPr lang="ru-RU" sz="1200" dirty="0"/>
              <a:t> </a:t>
            </a:r>
          </a:p>
          <a:p>
            <a:r>
              <a:rPr lang="ru-RU" sz="1200" u="sng" dirty="0"/>
              <a:t>электронная книга «</a:t>
            </a:r>
            <a:r>
              <a:rPr lang="ru-RU" sz="1200" u="sng" dirty="0" err="1"/>
              <a:t>Копилочка</a:t>
            </a:r>
            <a:r>
              <a:rPr lang="ru-RU" sz="1200" u="sng"/>
              <a:t> активных методов обучения</a:t>
            </a:r>
            <a:r>
              <a:rPr lang="ru-RU" sz="1200" u="sng" smtClean="0"/>
              <a:t>»</a:t>
            </a:r>
            <a:endParaRPr lang="ru-RU" sz="1200" b="0" smtClean="0">
              <a:hlinkClick r:id="rId3"/>
            </a:endParaRPr>
          </a:p>
          <a:p>
            <a:r>
              <a:rPr lang="en-US" sz="1200" b="0" dirty="0" smtClean="0">
                <a:hlinkClick r:id="rId3"/>
              </a:rPr>
              <a:t>http</a:t>
            </a:r>
            <a:r>
              <a:rPr lang="en-US" sz="1200" b="0" dirty="0">
                <a:hlinkClick r:id="rId3"/>
              </a:rPr>
              <a:t>://ru.123rf.com/search.php?word=%D0%B4%D0%B5%D1%82%D0%B8+&amp;start=100&amp;t_word=children&amp;t_lang=ru&amp;imgtype=0&amp;searchopts=&amp;</a:t>
            </a:r>
            <a:r>
              <a:rPr lang="en-US" sz="1200" b="0" dirty="0" smtClean="0">
                <a:hlinkClick r:id="rId3"/>
              </a:rPr>
              <a:t>itemsperpage=100</a:t>
            </a:r>
            <a:endParaRPr lang="ru-RU" sz="1200" b="0" dirty="0" smtClean="0"/>
          </a:p>
          <a:p>
            <a:r>
              <a:rPr lang="en-US" sz="1200" dirty="0">
                <a:hlinkClick r:id="rId4"/>
              </a:rPr>
              <a:t>http://ru.123rf.com/search.php?word=%D1%85%D0%BB%D0%BE%D0%BF%D0%B0%D0%B5%D1%82+%D0%B2+%D0%BB%D0%B0%D0%B4%D0%BE%D1%88%D0%B8&amp;imgtype=0&amp;t_word=claps&amp;t_lang=ru&amp;srch_lang=ru</a:t>
            </a:r>
            <a:endParaRPr lang="ru-RU" sz="1200" b="0" u="sng" dirty="0" smtClean="0"/>
          </a:p>
          <a:p>
            <a:endParaRPr lang="ru-RU" sz="1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Ресурсы: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169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467</TotalTime>
  <Words>130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Твердый переплет</vt:lpstr>
      <vt:lpstr>Метод  «Шкатулка наших успехов, достижений»</vt:lpstr>
      <vt:lpstr>Презентация PowerPoint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«Переполох на заднем дворе»</dc:title>
  <dc:creator>Седова</dc:creator>
  <cp:lastModifiedBy>Alexandr</cp:lastModifiedBy>
  <cp:revision>19</cp:revision>
  <dcterms:created xsi:type="dcterms:W3CDTF">2012-04-10T08:18:01Z</dcterms:created>
  <dcterms:modified xsi:type="dcterms:W3CDTF">2014-11-03T19:06:11Z</dcterms:modified>
</cp:coreProperties>
</file>