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2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etirisuyut.ru/kartinki-raskraski-svetofor.html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123rf.com/search.php?word=%D0%B4%D0%B5%D1%82%D0%B8+&amp;start=100&amp;t_word=children&amp;t_lang=ru&amp;imgtype=0&amp;searchopts=&amp;itemsperpage=10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124744"/>
            <a:ext cx="7406640" cy="147218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00B05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Метод </a:t>
            </a:r>
            <a:b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00B05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00B05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«Светофор»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gradFill>
                <a:gsLst>
                  <a:gs pos="0">
                    <a:srgbClr val="00B05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2852936"/>
            <a:ext cx="7406640" cy="64283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Активный метод </a:t>
            </a: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перехода  к повседневности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074" name="Picture 2" descr="Картинка 13 из 15850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07" y="517828"/>
            <a:ext cx="2893149" cy="563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86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404664"/>
            <a:ext cx="7498080" cy="4800600"/>
          </a:xfrm>
        </p:spPr>
        <p:txBody>
          <a:bodyPr>
            <a:noAutofit/>
          </a:bodyPr>
          <a:lstStyle/>
          <a:p>
            <a:r>
              <a:rPr lang="ru-RU" sz="2800" b="0" dirty="0" smtClean="0"/>
              <a:t>Цель: учащиеся дают оценку уроку</a:t>
            </a:r>
          </a:p>
          <a:p>
            <a:r>
              <a:rPr lang="ru-RU" sz="2800" b="0" dirty="0" smtClean="0"/>
              <a:t>Участники: весь класс</a:t>
            </a:r>
          </a:p>
          <a:p>
            <a:r>
              <a:rPr lang="ru-RU" sz="2800" b="0" dirty="0" smtClean="0"/>
              <a:t>Время: 10-15 минут</a:t>
            </a:r>
          </a:p>
          <a:p>
            <a:r>
              <a:rPr lang="ru-RU" sz="2800" b="0" dirty="0" smtClean="0"/>
              <a:t> Материал: карточки из цветной бумаги красного, жёлтого и зелёного цветов на каждого ученика, лист ватмана</a:t>
            </a:r>
            <a:endParaRPr lang="ru-RU" sz="2800" b="0" dirty="0"/>
          </a:p>
        </p:txBody>
      </p:sp>
      <p:pic>
        <p:nvPicPr>
          <p:cNvPr id="4100" name="Picture 4" descr="Обсуждение детей   Фото со стока - 761554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412719"/>
            <a:ext cx="3888432" cy="343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57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-214496"/>
            <a:ext cx="7498080" cy="1143000"/>
          </a:xfrm>
        </p:spPr>
        <p:txBody>
          <a:bodyPr/>
          <a:lstStyle/>
          <a:p>
            <a:pPr algn="ctr"/>
            <a:r>
              <a:rPr lang="ru-RU" b="1" dirty="0" smtClean="0">
                <a:effectLst/>
              </a:rPr>
              <a:t>Проведение:</a:t>
            </a:r>
            <a:endParaRPr lang="ru-RU" b="1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908720"/>
            <a:ext cx="7498080" cy="4800600"/>
          </a:xfrm>
        </p:spPr>
        <p:txBody>
          <a:bodyPr>
            <a:normAutofit/>
          </a:bodyPr>
          <a:lstStyle/>
          <a:p>
            <a:r>
              <a:rPr lang="ru-RU" sz="2400" b="0" i="1" dirty="0" smtClean="0"/>
              <a:t>Учащиеся выбирают карточку того цвета, который, по их мнению, соответствует их оценке урока. Зелёный  - позитивно, жёлтый – нейтрально, красный – негативно. После выбора карточки каждый ученик приклеивает её на лист ватмана, группируя по цвету. Таким образом, получается цветная картинка, отражающая оценку урока учениками.</a:t>
            </a:r>
            <a:endParaRPr lang="ru-RU" sz="2600" b="0" dirty="0" smtClean="0"/>
          </a:p>
        </p:txBody>
      </p:sp>
      <p:pic>
        <p:nvPicPr>
          <p:cNvPr id="1028" name="Picture 4" descr="распечатать детские раскраски на тему пожар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731" y="3429000"/>
            <a:ext cx="3461693" cy="3338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05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/>
              </a:rPr>
              <a:t>Ресурсы:</a:t>
            </a:r>
            <a:endParaRPr lang="ru-RU" b="1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b="0" dirty="0">
                <a:hlinkClick r:id="rId2"/>
              </a:rPr>
              <a:t>http://www.moi-universitet.ru/</a:t>
            </a:r>
            <a:r>
              <a:rPr lang="ru-RU" sz="1200" b="0" dirty="0"/>
              <a:t> </a:t>
            </a:r>
          </a:p>
          <a:p>
            <a:r>
              <a:rPr lang="ru-RU" sz="1200" b="0" u="sng" dirty="0"/>
              <a:t>электронная книга «</a:t>
            </a:r>
            <a:r>
              <a:rPr lang="ru-RU" sz="1200" b="0" u="sng" dirty="0" err="1"/>
              <a:t>Копилочка</a:t>
            </a:r>
            <a:r>
              <a:rPr lang="ru-RU" sz="1200" b="0" u="sng" dirty="0"/>
              <a:t> активных методов обучения</a:t>
            </a:r>
            <a:r>
              <a:rPr lang="ru-RU" sz="1200" b="0" u="sng" dirty="0" smtClean="0"/>
              <a:t>»</a:t>
            </a:r>
            <a:endParaRPr lang="ru-RU" sz="1200" b="0" u="sng" dirty="0" smtClean="0">
              <a:hlinkClick r:id="rId3"/>
            </a:endParaRPr>
          </a:p>
          <a:p>
            <a:r>
              <a:rPr lang="en-US" sz="1200" b="0" u="sng" dirty="0" smtClean="0">
                <a:hlinkClick r:id="rId3"/>
              </a:rPr>
              <a:t>http</a:t>
            </a:r>
            <a:r>
              <a:rPr lang="en-US" sz="1200" b="0" u="sng" dirty="0">
                <a:hlinkClick r:id="rId3"/>
              </a:rPr>
              <a:t>://</a:t>
            </a:r>
            <a:r>
              <a:rPr lang="en-US" sz="1200" b="0" u="sng" dirty="0" smtClean="0">
                <a:hlinkClick r:id="rId3"/>
              </a:rPr>
              <a:t>detirisuyut.ru/kartinki-raskraski-svetofor.html</a:t>
            </a:r>
            <a:endParaRPr lang="ru-RU" sz="1200" b="0" u="sng" dirty="0" smtClean="0"/>
          </a:p>
          <a:p>
            <a:r>
              <a:rPr lang="en-US" sz="1200" b="0" dirty="0">
                <a:hlinkClick r:id="rId4"/>
              </a:rPr>
              <a:t>http://ru.123rf.com/search.php?word=%D0%B4%D0%B5%D1%82%D0%B8+&amp;start=100&amp;t_word=children&amp;t_lang=ru&amp;imgtype=0&amp;searchopts=&amp;itemsperpage=100</a:t>
            </a:r>
            <a:endParaRPr lang="ru-RU" sz="1200" b="0" u="sng" dirty="0" smtClean="0"/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09169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444</TotalTime>
  <Words>123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Главная</vt:lpstr>
      <vt:lpstr>Метод  «Светофор»</vt:lpstr>
      <vt:lpstr>Презентация PowerPoint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«Переполох на заднем дворе»</dc:title>
  <dc:creator>Седова</dc:creator>
  <cp:lastModifiedBy>Alexandr</cp:lastModifiedBy>
  <cp:revision>15</cp:revision>
  <dcterms:created xsi:type="dcterms:W3CDTF">2012-04-10T08:18:01Z</dcterms:created>
  <dcterms:modified xsi:type="dcterms:W3CDTF">2014-11-03T19:05:50Z</dcterms:modified>
</cp:coreProperties>
</file>