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8146C-E07C-40D8-A18F-42003C862E7B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E9BB-8AB7-4E93-83DB-6CABE0AC88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8146C-E07C-40D8-A18F-42003C862E7B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E9BB-8AB7-4E93-83DB-6CABE0AC88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8146C-E07C-40D8-A18F-42003C862E7B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E9BB-8AB7-4E93-83DB-6CABE0AC88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8146C-E07C-40D8-A18F-42003C862E7B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E9BB-8AB7-4E93-83DB-6CABE0AC88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8146C-E07C-40D8-A18F-42003C862E7B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E9BB-8AB7-4E93-83DB-6CABE0AC88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8146C-E07C-40D8-A18F-42003C862E7B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E9BB-8AB7-4E93-83DB-6CABE0AC88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8146C-E07C-40D8-A18F-42003C862E7B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E9BB-8AB7-4E93-83DB-6CABE0AC88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8146C-E07C-40D8-A18F-42003C862E7B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E9BB-8AB7-4E93-83DB-6CABE0AC88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8146C-E07C-40D8-A18F-42003C862E7B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E9BB-8AB7-4E93-83DB-6CABE0AC88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8146C-E07C-40D8-A18F-42003C862E7B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2E9BB-8AB7-4E93-83DB-6CABE0AC88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8146C-E07C-40D8-A18F-42003C862E7B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172E9BB-8AB7-4E93-83DB-6CABE0AC885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608146C-E07C-40D8-A18F-42003C862E7B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72E9BB-8AB7-4E93-83DB-6CABE0AC8858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D%D1%8E%D1%85%D0%B0%D1%82%D0%B5%D0%BB%D1%8C%D0%BD%D1%8B%D0%B9_%D1%82%D0%B0%D0%B1%D0%B0%D0%B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Почему играет музыка</a:t>
            </a:r>
            <a:br>
              <a:rPr lang="ru-RU" dirty="0" smtClean="0"/>
            </a:br>
            <a:r>
              <a:rPr lang="ru-RU" dirty="0" smtClean="0"/>
              <a:t> в табакерке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789040"/>
            <a:ext cx="7854696" cy="2088232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 smtClean="0"/>
              <a:t>Исследовательская работа</a:t>
            </a:r>
          </a:p>
          <a:p>
            <a:pPr algn="r"/>
            <a:r>
              <a:rPr lang="ru-RU" dirty="0" smtClean="0"/>
              <a:t>Сущенко Александра</a:t>
            </a:r>
          </a:p>
          <a:p>
            <a:pPr algn="r"/>
            <a:r>
              <a:rPr lang="ru-RU" dirty="0" smtClean="0"/>
              <a:t>ученика 4 класса</a:t>
            </a:r>
          </a:p>
          <a:p>
            <a:pPr algn="r"/>
            <a:r>
              <a:rPr lang="ru-RU" dirty="0" smtClean="0"/>
              <a:t>ГКООУ «СШИ № 21»</a:t>
            </a:r>
          </a:p>
          <a:p>
            <a:pPr algn="r"/>
            <a:r>
              <a:rPr lang="ru-RU" dirty="0" smtClean="0"/>
              <a:t>Руководитель: Назаренко</a:t>
            </a:r>
          </a:p>
          <a:p>
            <a:pPr algn="r"/>
            <a:r>
              <a:rPr lang="ru-RU" dirty="0" smtClean="0"/>
              <a:t>Елена Валерьевна</a:t>
            </a:r>
            <a:endParaRPr lang="ru-RU" dirty="0"/>
          </a:p>
        </p:txBody>
      </p:sp>
      <p:pic>
        <p:nvPicPr>
          <p:cNvPr id="4" name="Рисунок 3" descr="http://pics.livejournal.com/sviridenkova/pic/00030p9b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3888432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545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Табакерка моей семьи</a:t>
            </a:r>
            <a:endParaRPr lang="ru-RU" dirty="0"/>
          </a:p>
        </p:txBody>
      </p:sp>
      <p:pic>
        <p:nvPicPr>
          <p:cNvPr id="1031" name="Picture 7" descr="C:\Users\Виталик\Desktop\фото-цыфровик\P10303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715" y="1935163"/>
            <a:ext cx="4472570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Коллекция Эрмитажа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 descr="Nationaal Museum Van Speelklok tot Pierement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1935163"/>
            <a:ext cx="4536505" cy="43894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1859340"/>
            <a:ext cx="36724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Уникальный музей механических музыкальных инструментов был открыт в Утрехте в 1956 году в старом церковном здании. В нем собраны механические музыкальные инструменты, созданные с 17 по 20 век: музыкальные шкатулки, часы, играющие мелодии, уличные органы, механические пианино и шарманки, большинство из которых находится в рабочем состоянии.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764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Разнообразие табакерок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 descr="http://3.bp.blogspot.com/-vLJGOrmE4VY/T2tx1ZCUmhI/AAAAAAAAFjw/gYdRFPvYMgI/s320/balerina_shkatulka0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700808"/>
            <a:ext cx="2266950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im0-tub-ru.yandex.net/i?id=186340906-40-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79" y="1700808"/>
            <a:ext cx="1944216" cy="150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louvre.historic.ru/collect/object/05/pic/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243" y="2996951"/>
            <a:ext cx="1944216" cy="158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cigarinfo.ru/upload/image/2008-07-02/17805888_9300405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600178"/>
            <a:ext cx="244827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mtdata.ru/u16/photoA896/20397962285-0/big.jpeg#2039796228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86114"/>
            <a:ext cx="2088232" cy="143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Прочитав рассказ </a:t>
            </a:r>
            <a:r>
              <a:rPr lang="ru-RU" sz="2800" dirty="0" err="1" smtClean="0"/>
              <a:t>В.Ф.Одоевского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«Городок в табакерке»</a:t>
            </a:r>
            <a:br>
              <a:rPr lang="ru-RU" sz="2800" dirty="0" smtClean="0"/>
            </a:br>
            <a:r>
              <a:rPr lang="ru-RU" sz="2800" dirty="0" smtClean="0"/>
              <a:t>меня заинтересовали следующие вопросы: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420888"/>
            <a:ext cx="8146104" cy="3096344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3200" dirty="0" smtClean="0"/>
              <a:t>Почему играет музыка в табакерке?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3200" dirty="0" smtClean="0"/>
              <a:t>Из чего состоит механизм табакерки?</a:t>
            </a:r>
          </a:p>
          <a:p>
            <a:endParaRPr lang="ru-RU" sz="3200" dirty="0" smtClean="0"/>
          </a:p>
          <a:p>
            <a:pPr algn="r"/>
            <a:r>
              <a:rPr lang="ru-RU" sz="3200" dirty="0" smtClean="0">
                <a:latin typeface="Monotype Corsiva" pitchFamily="66" charset="0"/>
              </a:rPr>
              <a:t>И я решил провести своё</a:t>
            </a:r>
          </a:p>
          <a:p>
            <a:pPr algn="r"/>
            <a:r>
              <a:rPr lang="ru-RU" sz="3200" dirty="0" smtClean="0">
                <a:latin typeface="Monotype Corsiva" pitchFamily="66" charset="0"/>
              </a:rPr>
              <a:t> маленькое исследование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45024"/>
            <a:ext cx="3384376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404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Цели исследования: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295658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ru-RU" dirty="0" smtClean="0"/>
              <a:t>Собрать информацию о роли табакерки в жизни людей.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 smtClean="0"/>
              <a:t>Познакомиться с первыми музыкальными табакерками.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 smtClean="0"/>
              <a:t>Раскрыть тайну, скрытую </a:t>
            </a:r>
            <a:r>
              <a:rPr lang="ru-RU" smtClean="0"/>
              <a:t>в табакерке.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 smtClean="0"/>
              <a:t>Выяснить откуда появилась музыкальная табакерка в моей семье.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689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такое табакерка?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Табакерка – это изящная коробочка, вмещавшая горсточку ароматной пыли, - была своего рода символом знатности и богатства и указывала на то, что её обладатель благороден и обладает эстетическим вкусом.</a:t>
            </a:r>
            <a:endParaRPr lang="ru-RU" dirty="0"/>
          </a:p>
        </p:txBody>
      </p:sp>
      <p:pic>
        <p:nvPicPr>
          <p:cNvPr id="3074" name="Picture 2" descr="Табакер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166320"/>
            <a:ext cx="1431032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nifdugu.ru/uploads/posts/2011-04/1303647209_jcj0pbnip5tno6ak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66320"/>
            <a:ext cx="1612160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1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Из какого материала изготавливалась табакерка?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852936"/>
            <a:ext cx="7854696" cy="3384376"/>
          </a:xfrm>
        </p:spPr>
        <p:txBody>
          <a:bodyPr>
            <a:normAutofit/>
          </a:bodyPr>
          <a:lstStyle/>
          <a:p>
            <a:pPr marL="457200" indent="-457200" algn="ctr">
              <a:buFont typeface="Wingdings" pitchFamily="2" charset="2"/>
              <a:buChar char="ü"/>
            </a:pPr>
            <a:r>
              <a:rPr lang="ru-RU" b="1" dirty="0" smtClean="0"/>
              <a:t>Металл</a:t>
            </a:r>
          </a:p>
          <a:p>
            <a:pPr marL="457200" indent="-457200" algn="ctr">
              <a:buFont typeface="Wingdings" pitchFamily="2" charset="2"/>
              <a:buChar char="ü"/>
            </a:pPr>
            <a:r>
              <a:rPr lang="ru-RU" b="1" dirty="0" smtClean="0"/>
              <a:t>Дерево</a:t>
            </a:r>
          </a:p>
          <a:p>
            <a:pPr marL="457200" indent="-457200" algn="ctr">
              <a:buFont typeface="Wingdings" pitchFamily="2" charset="2"/>
              <a:buChar char="ü"/>
            </a:pPr>
            <a:r>
              <a:rPr lang="ru-RU" b="1" dirty="0" smtClean="0"/>
              <a:t>Фарфор</a:t>
            </a:r>
          </a:p>
          <a:p>
            <a:pPr marL="457200" indent="-457200" algn="ctr">
              <a:buFont typeface="Wingdings" pitchFamily="2" charset="2"/>
              <a:buChar char="ü"/>
            </a:pPr>
            <a:r>
              <a:rPr lang="ru-RU" b="1" dirty="0" smtClean="0"/>
              <a:t>Хрусталь</a:t>
            </a:r>
          </a:p>
          <a:p>
            <a:pPr marL="457200" indent="-457200" algn="ctr">
              <a:buFont typeface="Wingdings" pitchFamily="2" charset="2"/>
              <a:buChar char="ü"/>
            </a:pPr>
            <a:r>
              <a:rPr lang="ru-RU" b="1" dirty="0" smtClean="0"/>
              <a:t>Янтарь</a:t>
            </a:r>
          </a:p>
          <a:p>
            <a:pPr marL="457200" indent="-457200" algn="ctr">
              <a:buFont typeface="Wingdings" pitchFamily="2" charset="2"/>
              <a:buChar char="ü"/>
            </a:pPr>
            <a:r>
              <a:rPr lang="ru-RU" b="1" dirty="0"/>
              <a:t>З</a:t>
            </a:r>
            <a:r>
              <a:rPr lang="ru-RU" b="1" smtClean="0"/>
              <a:t>олото</a:t>
            </a:r>
            <a:endParaRPr lang="ru-RU" b="1" dirty="0" smtClean="0"/>
          </a:p>
          <a:p>
            <a:pPr marL="457200" indent="-457200" algn="ctr">
              <a:buFont typeface="Wingdings" pitchFamily="2" charset="2"/>
              <a:buChar char="ü"/>
            </a:pPr>
            <a:r>
              <a:rPr lang="ru-RU" b="1" dirty="0" smtClean="0"/>
              <a:t>Слоновая кость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2562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04664"/>
            <a:ext cx="7851648" cy="27957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Механизм табакерки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204864"/>
            <a:ext cx="7854696" cy="4104456"/>
          </a:xfrm>
        </p:spPr>
        <p:txBody>
          <a:bodyPr>
            <a:normAutofit fontScale="92500" lnSpcReduction="20000"/>
          </a:bodyPr>
          <a:lstStyle/>
          <a:p>
            <a:pPr algn="l"/>
            <a:endParaRPr lang="ru-RU" dirty="0" smtClean="0"/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Инструмент</a:t>
            </a:r>
            <a:r>
              <a:rPr lang="ru-RU" dirty="0" smtClean="0"/>
              <a:t>, который издаёт звуки вследствие дрожания зубцов стальной гребёнки от соприкосновения с штифтиками вращающегося вала называется </a:t>
            </a:r>
            <a:r>
              <a:rPr lang="ru-RU" dirty="0" err="1" smtClean="0"/>
              <a:t>мелодион</a:t>
            </a:r>
            <a:r>
              <a:rPr lang="ru-RU" dirty="0" smtClean="0"/>
              <a:t> или музыкальный ящик, иначе музыкальная табакерка, который был изобретён </a:t>
            </a:r>
            <a:r>
              <a:rPr lang="ru-RU" dirty="0" err="1" smtClean="0"/>
              <a:t>Дитцем</a:t>
            </a:r>
            <a:r>
              <a:rPr lang="ru-RU" dirty="0" smtClean="0"/>
              <a:t>.</a:t>
            </a:r>
            <a:r>
              <a:rPr lang="ru-RU" dirty="0"/>
              <a:t> Приводить в движение такие </a:t>
            </a:r>
            <a:r>
              <a:rPr lang="ru-RU" dirty="0" smtClean="0"/>
              <a:t>механизмы </a:t>
            </a:r>
            <a:r>
              <a:rPr lang="ru-RU" dirty="0"/>
              <a:t>приходилось вручную - простые варианты требовали постоянного вращения специальной ручки, а более дорогие музыкальные шкатулки имели заводной механизм, как на механических </a:t>
            </a:r>
            <a:r>
              <a:rPr lang="ru-RU" dirty="0" smtClean="0"/>
              <a:t>будильниках.</a:t>
            </a:r>
          </a:p>
          <a:p>
            <a:pPr algn="l"/>
            <a:endParaRPr lang="ru-RU" dirty="0" smtClean="0"/>
          </a:p>
          <a:p>
            <a:pPr algn="l"/>
            <a:endParaRPr lang="ru-RU" dirty="0"/>
          </a:p>
          <a:p>
            <a:pPr algn="l"/>
            <a:endParaRPr lang="ru-RU" dirty="0"/>
          </a:p>
        </p:txBody>
      </p:sp>
      <p:pic>
        <p:nvPicPr>
          <p:cNvPr id="2053" name="Picture 5" descr="C:\Users\Виталик\Desktop\P10303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52736"/>
            <a:ext cx="302433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02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Первые </a:t>
            </a:r>
            <a:br>
              <a:rPr lang="ru-RU" dirty="0" smtClean="0"/>
            </a:br>
            <a:r>
              <a:rPr lang="ru-RU" dirty="0" smtClean="0"/>
              <a:t>музыкальные табакерки</a:t>
            </a:r>
            <a:endParaRPr lang="ru-RU" dirty="0"/>
          </a:p>
        </p:txBody>
      </p:sp>
      <p:pic>
        <p:nvPicPr>
          <p:cNvPr id="4" name="Объект 3" descr="Nationaal Museum Van Speelklok tot Pierement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992" y="1935163"/>
            <a:ext cx="3960440" cy="43894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83568" y="1582341"/>
            <a:ext cx="367240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/>
          </a:p>
          <a:p>
            <a:r>
              <a:rPr lang="ru-RU" b="1" i="1" dirty="0" smtClean="0"/>
              <a:t>Первые </a:t>
            </a:r>
            <a:r>
              <a:rPr lang="ru-RU" b="1" i="1" dirty="0"/>
              <a:t>музыкальные табакерки появились около четырех веков назад. Заводной механизм вращал валик с шипами, которые задевали за тонкие металлические пластинки. Существовали шкатулки и с механизмом ксилофона, когда штырьки валика задевали молоточки, ударяющие по металлическим клавишам. Эти музыкальные шкатулки были очень дорогими, но могли играть только одну мелодию.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70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Роль табакерки в жизни людей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Табакерки стали той мелочью, которой оказалось приятно занять руки, отвлечься на ее содержимое, когда в разговоре возникала пауза, когда надо было сменить тему. А кроме этого, табакерка выступала в роли посредника между влюбленными. Например, можно было передать любовную записочку даме, будто бы угощая ее табаком, вместе с коробочкой или вкладывая в нее</a:t>
            </a:r>
            <a:r>
              <a:rPr lang="ru-RU" dirty="0" smtClean="0"/>
              <a:t>.</a:t>
            </a:r>
          </a:p>
          <a:p>
            <a:r>
              <a:rPr lang="ru-RU" dirty="0"/>
              <a:t>Используется для хранения </a:t>
            </a:r>
            <a:r>
              <a:rPr lang="ru-RU" u="sng" dirty="0">
                <a:hlinkClick r:id="rId2" tooltip="Нюхательный табак"/>
              </a:rPr>
              <a:t>нюхательного табака</a:t>
            </a:r>
            <a:r>
              <a:rPr lang="ru-RU" dirty="0"/>
              <a:t>. Может быть с одним или с несколькими отделениями для хранения табака разных сортов.</a:t>
            </a:r>
          </a:p>
          <a:p>
            <a:r>
              <a:rPr lang="ru-RU" dirty="0"/>
              <a:t>Сейчас же музыкальные шкатулки встречаются довольно редко: в фильмах, сувенирных магазинчиках или у коллекционеров и антикваров. </a:t>
            </a:r>
          </a:p>
        </p:txBody>
      </p:sp>
    </p:spTree>
    <p:extLst>
      <p:ext uri="{BB962C8B-B14F-4D97-AF65-F5344CB8AC3E}">
        <p14:creationId xmlns:p14="http://schemas.microsoft.com/office/powerpoint/2010/main" val="244453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Откуда появилась табакерка в моей семье?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Однажды летом, когда я пришёл домой, то услышал музыку, которая произносилась из какой-то шкатулки. А прочитав рассказ Одоевского «Городок в табакерке» вспомнил летнюю историю. Бабушка рассказала, что табакерку ей подарила подруга. Она с бабушкой училась у одном училище. Всем нравился, как бабушка играла полонез Огинского, а подруга никак не могла выучить русскую народную песню «Коробейники». Через много лет бабушкина подруга услышала знакомую музыку – полонез Огинского и «Коробейники», которые звучали из табакерок. Она купила эти табакерки. Одну подарила бабушке, а  другую оставила себе в честь памяти о дружбе. Этой табакерки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28 </a:t>
            </a:r>
            <a:r>
              <a:rPr lang="ru-RU" dirty="0" smtClean="0"/>
              <a:t>лет.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329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166</TotalTime>
  <Words>476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Почему играет музыка  в табакерке </vt:lpstr>
      <vt:lpstr>Прочитав рассказ В.Ф.Одоевского «Городок в табакерке» меня заинтересовали следующие вопросы: </vt:lpstr>
      <vt:lpstr>Цели исследования: </vt:lpstr>
      <vt:lpstr>Что такое табакерка? </vt:lpstr>
      <vt:lpstr>Из какого материала изготавливалась табакерка? </vt:lpstr>
      <vt:lpstr>         Механизм табакерки   </vt:lpstr>
      <vt:lpstr>Первые  музыкальные табакерки</vt:lpstr>
      <vt:lpstr>Роль табакерки в жизни людей </vt:lpstr>
      <vt:lpstr>Откуда появилась табакерка в моей семье?</vt:lpstr>
      <vt:lpstr>Табакерка моей семьи</vt:lpstr>
      <vt:lpstr>Коллекция Эрмитажа </vt:lpstr>
      <vt:lpstr>Разнообразие табакерок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Почему играет музыка  в табакерке</dc:title>
  <dc:creator>Елена</dc:creator>
  <cp:lastModifiedBy>Виталик</cp:lastModifiedBy>
  <cp:revision>18</cp:revision>
  <dcterms:created xsi:type="dcterms:W3CDTF">2013-12-09T05:01:05Z</dcterms:created>
  <dcterms:modified xsi:type="dcterms:W3CDTF">2013-12-16T15:17:13Z</dcterms:modified>
</cp:coreProperties>
</file>