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FDAEBBD-82B0-453C-91B3-2C5C40017452}">
          <p14:sldIdLst>
            <p14:sldId id="256"/>
            <p14:sldId id="262"/>
            <p14:sldId id="258"/>
            <p14:sldId id="259"/>
          </p14:sldIdLst>
        </p14:section>
        <p14:section name="Раздел без заголовка" id="{454CF757-43D9-4293-A4F4-E21BC1313A2B}">
          <p14:sldIdLst>
            <p14:sldId id="260"/>
            <p14:sldId id="261"/>
            <p14:sldId id="264"/>
            <p14:sldId id="265"/>
            <p14:sldId id="266"/>
            <p14:sldId id="26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59D9826-22FA-4802-BF61-4C1F4A611134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E58153-08C1-401F-ABDB-27311565D8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D9826-22FA-4802-BF61-4C1F4A611134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E58153-08C1-401F-ABDB-27311565D8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D9826-22FA-4802-BF61-4C1F4A611134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E58153-08C1-401F-ABDB-27311565D8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D9826-22FA-4802-BF61-4C1F4A611134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E58153-08C1-401F-ABDB-27311565D8D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D9826-22FA-4802-BF61-4C1F4A611134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E58153-08C1-401F-ABDB-27311565D8D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D9826-22FA-4802-BF61-4C1F4A611134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E58153-08C1-401F-ABDB-27311565D8D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D9826-22FA-4802-BF61-4C1F4A611134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E58153-08C1-401F-ABDB-27311565D8D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D9826-22FA-4802-BF61-4C1F4A611134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E58153-08C1-401F-ABDB-27311565D8D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D9826-22FA-4802-BF61-4C1F4A611134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E58153-08C1-401F-ABDB-27311565D8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59D9826-22FA-4802-BF61-4C1F4A611134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E58153-08C1-401F-ABDB-27311565D8D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59D9826-22FA-4802-BF61-4C1F4A611134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E58153-08C1-401F-ABDB-27311565D8D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59D9826-22FA-4802-BF61-4C1F4A611134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DE58153-08C1-401F-ABDB-27311565D8D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5.jpeg"/><Relationship Id="rId3" Type="http://schemas.microsoft.com/office/2007/relationships/hdphoto" Target="../media/hdphoto1.wdp"/><Relationship Id="rId7" Type="http://schemas.openxmlformats.org/officeDocument/2006/relationships/image" Target="../media/image11.wmf"/><Relationship Id="rId12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wmf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323528" y="476672"/>
            <a:ext cx="8708504" cy="2376264"/>
          </a:xfrm>
        </p:spPr>
        <p:txBody>
          <a:bodyPr>
            <a:noAutofit/>
          </a:bodyPr>
          <a:lstStyle/>
          <a:p>
            <a:pPr algn="ctr"/>
            <a:r>
              <a:rPr lang="ru-RU" sz="54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Правописание </a:t>
            </a:r>
            <a:br>
              <a:rPr lang="ru-RU" sz="54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5400" b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жи</a:t>
            </a:r>
            <a:r>
              <a:rPr lang="ru-RU" sz="54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-ши, </a:t>
            </a:r>
            <a:r>
              <a:rPr lang="ru-RU" sz="5400" b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ча</a:t>
            </a:r>
            <a:r>
              <a:rPr lang="ru-RU" sz="54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-ща, чу-</a:t>
            </a:r>
            <a:r>
              <a:rPr lang="ru-RU" sz="5400" b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щу</a:t>
            </a:r>
            <a:r>
              <a:rPr lang="ru-RU" sz="54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" charset="0"/>
              </a:rPr>
              <a:t>.</a:t>
            </a:r>
            <a:endParaRPr lang="ru-RU" sz="5400" b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657296"/>
            <a:ext cx="9123480" cy="320070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480122"/>
            <a:ext cx="547805" cy="865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67441"/>
            <a:ext cx="620374" cy="979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8" descr="de19_03_0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112" y="5589240"/>
            <a:ext cx="619919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8" descr="de19_03_0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480122"/>
            <a:ext cx="684189" cy="116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02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996952"/>
            <a:ext cx="3274438" cy="3672408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827584" y="1196753"/>
            <a:ext cx="5616624" cy="3024335"/>
          </a:xfrm>
        </p:spPr>
        <p:txBody>
          <a:bodyPr>
            <a:normAutofit/>
          </a:bodyPr>
          <a:lstStyle/>
          <a:p>
            <a:pPr marL="109728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Совет на память сохранив,</a:t>
            </a:r>
            <a:br>
              <a:rPr lang="ru-RU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Запомни навсегда:</a:t>
            </a:r>
            <a:br>
              <a:rPr lang="ru-RU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ЖИ– ШИ пишите с буквой И!</a:t>
            </a:r>
            <a:br>
              <a:rPr lang="ru-RU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ЧУ–ЩУ пишите с буквой У!</a:t>
            </a:r>
            <a:br>
              <a:rPr lang="ru-RU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ЧА–ЩА пишите с буквой А!</a:t>
            </a:r>
            <a:endParaRPr lang="ru-RU" sz="3600" dirty="0">
              <a:latin typeface="Calibri"/>
              <a:ea typeface="Calibri"/>
              <a:cs typeface="Times New Roman"/>
            </a:endParaRPr>
          </a:p>
          <a:p>
            <a:pPr marL="109728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0070C0"/>
                </a:solidFill>
                <a:latin typeface="Arial Black" pitchFamily="34" charset="0"/>
              </a:rPr>
              <a:t>Станция Конечная</a:t>
            </a:r>
            <a:endParaRPr lang="ru-RU" sz="54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86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dirty="0" smtClean="0">
                <a:solidFill>
                  <a:srgbClr val="0070C0"/>
                </a:solidFill>
              </a:rPr>
              <a:t>Рефлексия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Объект 5" descr="http://festival.1september.ru/articles/574762/img1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848872" cy="2678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984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98046"/>
            <a:ext cx="4035494" cy="4525962"/>
          </a:xfrm>
        </p:spPr>
      </p:pic>
      <p:sp>
        <p:nvSpPr>
          <p:cNvPr id="17" name="Объект 16"/>
          <p:cNvSpPr>
            <a:spLocks noGrp="1"/>
          </p:cNvSpPr>
          <p:nvPr>
            <p:ph sz="half" idx="2"/>
          </p:nvPr>
        </p:nvSpPr>
        <p:spPr>
          <a:xfrm>
            <a:off x="251520" y="1340769"/>
            <a:ext cx="1728192" cy="1008111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ru-RU" sz="4000" i="1" dirty="0">
                <a:solidFill>
                  <a:schemeClr val="bg1"/>
                </a:solidFill>
                <a:latin typeface="Bookman Old Style" pitchFamily="18" charset="0"/>
              </a:rPr>
              <a:t>Ч. </a:t>
            </a:r>
            <a:r>
              <a:rPr lang="ru-RU" sz="4000" i="1" dirty="0" err="1">
                <a:solidFill>
                  <a:schemeClr val="bg1"/>
                </a:solidFill>
                <a:latin typeface="Bookman Old Style" pitchFamily="18" charset="0"/>
              </a:rPr>
              <a:t>сы</a:t>
            </a:r>
            <a:r>
              <a:rPr lang="ru-RU" sz="4000" i="1" dirty="0">
                <a:solidFill>
                  <a:schemeClr val="bg1"/>
                </a:solidFill>
                <a:latin typeface="Bookman Old Style" pitchFamily="18" charset="0"/>
              </a:rPr>
              <a:t>, </a:t>
            </a:r>
            <a:br>
              <a:rPr lang="ru-RU" sz="4000" i="1" dirty="0">
                <a:solidFill>
                  <a:schemeClr val="bg1"/>
                </a:solidFill>
                <a:latin typeface="Bookman Old Style" pitchFamily="18" charset="0"/>
              </a:rPr>
            </a:br>
            <a:endParaRPr lang="ru-RU" sz="4000" i="1" dirty="0">
              <a:solidFill>
                <a:schemeClr val="bg1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4249" y="371449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  <a:latin typeface="Arial Black" pitchFamily="34" charset="0"/>
              </a:rPr>
              <a:t>Минутка чистописания </a:t>
            </a:r>
            <a:endParaRPr lang="ru-RU" sz="48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 rot="10800000" flipV="1">
            <a:off x="611560" y="1210681"/>
            <a:ext cx="4320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i="1" dirty="0">
                <a:solidFill>
                  <a:srgbClr val="FF0000"/>
                </a:solidFill>
                <a:latin typeface="Bookman Old Style" pitchFamily="18" charset="0"/>
              </a:rPr>
              <a:t>а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2916906" y="556852"/>
            <a:ext cx="64807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 и    </a:t>
            </a:r>
            <a:endParaRPr lang="ru-RU" sz="40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4932040" y="1173118"/>
            <a:ext cx="49244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у</a:t>
            </a:r>
            <a:endParaRPr lang="ru-RU" sz="40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6948264" y="1182083"/>
            <a:ext cx="530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i="1" dirty="0">
                <a:solidFill>
                  <a:srgbClr val="FF0000"/>
                </a:solidFill>
                <a:latin typeface="Bookman Old Style" pitchFamily="18" charset="0"/>
              </a:rPr>
              <a:t>и</a:t>
            </a:r>
          </a:p>
        </p:txBody>
      </p:sp>
      <p:sp>
        <p:nvSpPr>
          <p:cNvPr id="9" name="Объект 16"/>
          <p:cNvSpPr txBox="1">
            <a:spLocks/>
          </p:cNvSpPr>
          <p:nvPr/>
        </p:nvSpPr>
        <p:spPr>
          <a:xfrm>
            <a:off x="6280266" y="1322763"/>
            <a:ext cx="1728192" cy="1008111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ru-RU" sz="4000" i="1" dirty="0">
                <a:solidFill>
                  <a:schemeClr val="bg1"/>
                </a:solidFill>
                <a:latin typeface="Bookman Old Style" pitchFamily="18" charset="0"/>
              </a:rPr>
              <a:t>ё</a:t>
            </a:r>
            <a:r>
              <a:rPr lang="ru-RU" sz="4000" i="1" dirty="0" smtClean="0">
                <a:solidFill>
                  <a:schemeClr val="bg1"/>
                </a:solidFill>
                <a:latin typeface="Bookman Old Style" pitchFamily="18" charset="0"/>
              </a:rPr>
              <a:t>ж. к, </a:t>
            </a:r>
            <a:br>
              <a:rPr lang="ru-RU" sz="4000" i="1" dirty="0" smtClean="0">
                <a:solidFill>
                  <a:schemeClr val="bg1"/>
                </a:solidFill>
                <a:latin typeface="Bookman Old Style" pitchFamily="18" charset="0"/>
              </a:rPr>
            </a:br>
            <a:endParaRPr lang="ru-RU" sz="4000" i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sp>
        <p:nvSpPr>
          <p:cNvPr id="10" name="Объект 16"/>
          <p:cNvSpPr txBox="1">
            <a:spLocks/>
          </p:cNvSpPr>
          <p:nvPr/>
        </p:nvSpPr>
        <p:spPr>
          <a:xfrm>
            <a:off x="4407139" y="1322762"/>
            <a:ext cx="1951548" cy="1008112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ru-RU" sz="4000" i="1" dirty="0">
                <a:solidFill>
                  <a:schemeClr val="bg1"/>
                </a:solidFill>
                <a:latin typeface="Bookman Old Style" pitchFamily="18" charset="0"/>
              </a:rPr>
              <a:t>щ</a:t>
            </a:r>
            <a:r>
              <a:rPr lang="ru-RU" sz="4000" i="1" dirty="0" smtClean="0">
                <a:solidFill>
                  <a:schemeClr val="bg1"/>
                </a:solidFill>
                <a:latin typeface="Bookman Old Style" pitchFamily="18" charset="0"/>
              </a:rPr>
              <a:t>. ка, </a:t>
            </a:r>
            <a:br>
              <a:rPr lang="ru-RU" sz="4000" i="1" dirty="0" smtClean="0">
                <a:solidFill>
                  <a:schemeClr val="bg1"/>
                </a:solidFill>
                <a:latin typeface="Bookman Old Style" pitchFamily="18" charset="0"/>
              </a:rPr>
            </a:br>
            <a:endParaRPr lang="ru-RU" sz="4000" i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sp>
        <p:nvSpPr>
          <p:cNvPr id="11" name="Объект 16"/>
          <p:cNvSpPr txBox="1">
            <a:spLocks/>
          </p:cNvSpPr>
          <p:nvPr/>
        </p:nvSpPr>
        <p:spPr>
          <a:xfrm>
            <a:off x="1691680" y="1322764"/>
            <a:ext cx="2718883" cy="1085773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ru-RU" sz="4000" i="1" dirty="0" err="1">
                <a:solidFill>
                  <a:schemeClr val="bg1"/>
                </a:solidFill>
                <a:latin typeface="Bookman Old Style" pitchFamily="18" charset="0"/>
              </a:rPr>
              <a:t>т</a:t>
            </a:r>
            <a:r>
              <a:rPr lang="ru-RU" sz="4000" i="1" dirty="0" err="1" smtClean="0">
                <a:solidFill>
                  <a:schemeClr val="bg1"/>
                </a:solidFill>
                <a:latin typeface="Bookman Old Style" pitchFamily="18" charset="0"/>
              </a:rPr>
              <a:t>иш</a:t>
            </a:r>
            <a:r>
              <a:rPr lang="ru-RU" sz="4000" i="1" dirty="0" smtClean="0">
                <a:solidFill>
                  <a:schemeClr val="bg1"/>
                </a:solidFill>
                <a:latin typeface="Bookman Old Style" pitchFamily="18" charset="0"/>
              </a:rPr>
              <a:t>. на, </a:t>
            </a:r>
            <a:br>
              <a:rPr lang="ru-RU" sz="4000" i="1" dirty="0" smtClean="0">
                <a:solidFill>
                  <a:schemeClr val="bg1"/>
                </a:solidFill>
                <a:latin typeface="Bookman Old Style" pitchFamily="18" charset="0"/>
              </a:rPr>
            </a:br>
            <a:endParaRPr lang="ru-RU" sz="4000" i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051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3" grpId="0"/>
      <p:bldP spid="18" grpId="0"/>
      <p:bldP spid="19" grpId="0"/>
      <p:bldP spid="20" grpId="0"/>
      <p:bldP spid="21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9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50232"/>
            <a:ext cx="7399276" cy="5007768"/>
          </a:xfrm>
          <a:solidFill>
            <a:srgbClr val="CCFFFF">
              <a:alpha val="39000"/>
            </a:srgbClr>
          </a:solidFill>
          <a:scene3d>
            <a:camera prst="orthographicFront"/>
            <a:lightRig rig="threePt" dir="t"/>
          </a:scene3d>
          <a:sp3d extrusionH="76200" contourW="12700">
            <a:extrusionClr>
              <a:schemeClr val="bg2"/>
            </a:extrusionClr>
            <a:contourClr>
              <a:schemeClr val="bg2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24544" y="116632"/>
            <a:ext cx="9793088" cy="129614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70C0"/>
                </a:solidFill>
                <a:latin typeface="Arial Black" pitchFamily="34" charset="0"/>
              </a:rPr>
              <a:t>«Я беру тебя с собой!</a:t>
            </a:r>
            <a:r>
              <a:rPr lang="ru-RU" sz="5400" dirty="0" smtClean="0">
                <a:latin typeface="Arial Black" pitchFamily="34" charset="0"/>
              </a:rPr>
              <a:t>»</a:t>
            </a:r>
            <a:endParaRPr lang="ru-RU" sz="5400" dirty="0">
              <a:latin typeface="Arial Black" pitchFamily="34" charset="0"/>
            </a:endParaRPr>
          </a:p>
        </p:txBody>
      </p:sp>
      <p:pic>
        <p:nvPicPr>
          <p:cNvPr id="5" name="Picture 30" descr="f_48317aec3ad7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207" y="2492896"/>
            <a:ext cx="1655762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Рисунок3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9318" r="14305" b="18449"/>
          <a:stretch>
            <a:fillRect/>
          </a:stretch>
        </p:blipFill>
        <p:spPr bwMode="auto">
          <a:xfrm>
            <a:off x="5583562" y="2348061"/>
            <a:ext cx="1932395" cy="134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 descr="Рисунок1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5" t="28239" r="13240" b="19530"/>
          <a:stretch>
            <a:fillRect/>
          </a:stretch>
        </p:blipFill>
        <p:spPr bwMode="auto">
          <a:xfrm>
            <a:off x="3275856" y="4862507"/>
            <a:ext cx="1008063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SNAK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983288"/>
            <a:ext cx="1223962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Giraf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5" y="4244175"/>
            <a:ext cx="1169987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7" descr="ёрш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1769">
            <a:off x="6740897" y="5129897"/>
            <a:ext cx="1223962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 descr="дуб 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130" y="3019946"/>
            <a:ext cx="1528762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4676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C7CBD6"/>
              </a:clrFrom>
              <a:clrTo>
                <a:srgbClr val="C7CB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3" t="14294" r="14294" b="22859"/>
          <a:stretch>
            <a:fillRect/>
          </a:stretch>
        </p:blipFill>
        <p:spPr bwMode="auto">
          <a:xfrm>
            <a:off x="7308304" y="1196752"/>
            <a:ext cx="15128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4676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C7CBD6"/>
              </a:clrFrom>
              <a:clrTo>
                <a:srgbClr val="C7CB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3" t="14294" r="14294" b="22859"/>
          <a:stretch>
            <a:fillRect/>
          </a:stretch>
        </p:blipFill>
        <p:spPr bwMode="auto">
          <a:xfrm>
            <a:off x="7703963" y="2754833"/>
            <a:ext cx="15128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SNAK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07" y="5983288"/>
            <a:ext cx="1223962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SNAK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87" y="5983288"/>
            <a:ext cx="1223962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4" descr="Рисунок3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9318" r="14305" b="18449"/>
          <a:stretch>
            <a:fillRect/>
          </a:stretch>
        </p:blipFill>
        <p:spPr bwMode="auto">
          <a:xfrm>
            <a:off x="1475656" y="4799055"/>
            <a:ext cx="1702975" cy="118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Рисунок1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5" t="28239" r="13240" b="19530"/>
          <a:stretch>
            <a:fillRect/>
          </a:stretch>
        </p:blipFill>
        <p:spPr bwMode="auto">
          <a:xfrm>
            <a:off x="3285254" y="5283201"/>
            <a:ext cx="1008063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0" descr="рыжик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930" y="5414963"/>
            <a:ext cx="1154113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8" descr="de19_03_00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97" y="5380059"/>
            <a:ext cx="882113" cy="149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8" descr="de19_03_00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53" y="5497638"/>
            <a:ext cx="853907" cy="144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82" y="3135913"/>
            <a:ext cx="82232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040583"/>
            <a:ext cx="82232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804" y="3015917"/>
            <a:ext cx="82232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7" descr="ёрш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1769">
            <a:off x="6624463" y="4794200"/>
            <a:ext cx="1223962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50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6" y="4004488"/>
            <a:ext cx="2030644" cy="2277445"/>
          </a:xfrm>
        </p:spPr>
      </p:pic>
      <p:sp>
        <p:nvSpPr>
          <p:cNvPr id="16" name="Объект 15"/>
          <p:cNvSpPr>
            <a:spLocks noGrp="1"/>
          </p:cNvSpPr>
          <p:nvPr>
            <p:ph sz="half" idx="2"/>
          </p:nvPr>
        </p:nvSpPr>
        <p:spPr>
          <a:xfrm rot="20746918">
            <a:off x="1043608" y="1481329"/>
            <a:ext cx="1152128" cy="43550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ЛЫЖИ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0070C0"/>
                </a:solidFill>
                <a:latin typeface="Times" pitchFamily="2" charset="0"/>
              </a:rPr>
              <a:t>«</a:t>
            </a:r>
            <a:r>
              <a:rPr lang="ru-RU" sz="6600" dirty="0" smtClean="0">
                <a:solidFill>
                  <a:srgbClr val="0070C0"/>
                </a:solidFill>
                <a:latin typeface="Arial Black" pitchFamily="34" charset="0"/>
              </a:rPr>
              <a:t>Расселение</a:t>
            </a:r>
            <a:r>
              <a:rPr lang="ru-RU" sz="6600" dirty="0" smtClean="0">
                <a:solidFill>
                  <a:srgbClr val="0070C0"/>
                </a:solidFill>
                <a:latin typeface="Times" pitchFamily="2" charset="0"/>
              </a:rPr>
              <a:t>»</a:t>
            </a:r>
            <a:endParaRPr lang="ru-RU" sz="6600" dirty="0">
              <a:solidFill>
                <a:srgbClr val="0070C0"/>
              </a:solidFill>
              <a:latin typeface="Times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305294"/>
            <a:ext cx="2259862" cy="18198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305294"/>
            <a:ext cx="2712041" cy="16758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842" y="4260803"/>
            <a:ext cx="2523059" cy="1688032"/>
          </a:xfrm>
          <a:prstGeom prst="rect">
            <a:avLst/>
          </a:prstGeom>
        </p:spPr>
      </p:pic>
      <p:sp>
        <p:nvSpPr>
          <p:cNvPr id="13" name="Объект 15"/>
          <p:cNvSpPr txBox="1">
            <a:spLocks/>
          </p:cNvSpPr>
          <p:nvPr/>
        </p:nvSpPr>
        <p:spPr>
          <a:xfrm rot="19638336">
            <a:off x="277871" y="2218331"/>
            <a:ext cx="1152128" cy="435503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ЧАШКА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4" name="Объект 15"/>
          <p:cNvSpPr txBox="1">
            <a:spLocks/>
          </p:cNvSpPr>
          <p:nvPr/>
        </p:nvSpPr>
        <p:spPr>
          <a:xfrm rot="20188933">
            <a:off x="1167425" y="2285850"/>
            <a:ext cx="1840339" cy="43550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ЩУПАЛЬЦА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5" name="Объект 15"/>
          <p:cNvSpPr txBox="1">
            <a:spLocks/>
          </p:cNvSpPr>
          <p:nvPr/>
        </p:nvSpPr>
        <p:spPr>
          <a:xfrm>
            <a:off x="1294385" y="3230765"/>
            <a:ext cx="1586417" cy="43550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ЩАВЕЛЬ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7" name="Объект 15"/>
          <p:cNvSpPr txBox="1">
            <a:spLocks/>
          </p:cNvSpPr>
          <p:nvPr/>
        </p:nvSpPr>
        <p:spPr>
          <a:xfrm>
            <a:off x="3159454" y="2396712"/>
            <a:ext cx="1152128" cy="43550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ЕЖИ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8" name="Объект 15"/>
          <p:cNvSpPr txBox="1">
            <a:spLocks/>
          </p:cNvSpPr>
          <p:nvPr/>
        </p:nvSpPr>
        <p:spPr>
          <a:xfrm>
            <a:off x="3300119" y="1503026"/>
            <a:ext cx="1152128" cy="43550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ЧУДАК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9" name="Объект 15"/>
          <p:cNvSpPr txBox="1">
            <a:spLocks/>
          </p:cNvSpPr>
          <p:nvPr/>
        </p:nvSpPr>
        <p:spPr>
          <a:xfrm>
            <a:off x="3300119" y="3567636"/>
            <a:ext cx="1384929" cy="43550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ЧАЙНИК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0" name="Объект 15"/>
          <p:cNvSpPr txBox="1">
            <a:spLocks/>
          </p:cNvSpPr>
          <p:nvPr/>
        </p:nvSpPr>
        <p:spPr>
          <a:xfrm>
            <a:off x="4067944" y="2835983"/>
            <a:ext cx="1860693" cy="435503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ЧУДОВИЩЕ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Объект 15"/>
          <p:cNvSpPr txBox="1">
            <a:spLocks/>
          </p:cNvSpPr>
          <p:nvPr/>
        </p:nvSpPr>
        <p:spPr>
          <a:xfrm>
            <a:off x="4776510" y="1938529"/>
            <a:ext cx="1374258" cy="43550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ЧУДЕСА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2" name="Объект 15"/>
          <p:cNvSpPr txBox="1">
            <a:spLocks/>
          </p:cNvSpPr>
          <p:nvPr/>
        </p:nvSpPr>
        <p:spPr>
          <a:xfrm>
            <a:off x="5436096" y="3595618"/>
            <a:ext cx="1778667" cy="43550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ПЛОЩАДЬ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3" name="Объект 15"/>
          <p:cNvSpPr txBox="1">
            <a:spLocks/>
          </p:cNvSpPr>
          <p:nvPr/>
        </p:nvSpPr>
        <p:spPr>
          <a:xfrm>
            <a:off x="6057372" y="2548129"/>
            <a:ext cx="1333252" cy="43550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ЧАСТЬ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4" name="Объект 15"/>
          <p:cNvSpPr txBox="1">
            <a:spLocks/>
          </p:cNvSpPr>
          <p:nvPr/>
        </p:nvSpPr>
        <p:spPr>
          <a:xfrm rot="705086">
            <a:off x="7243928" y="3295326"/>
            <a:ext cx="1448888" cy="43550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ЕРШИ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5" name="Объект 15"/>
          <p:cNvSpPr txBox="1">
            <a:spLocks/>
          </p:cNvSpPr>
          <p:nvPr/>
        </p:nvSpPr>
        <p:spPr>
          <a:xfrm rot="1103884">
            <a:off x="7524328" y="1443850"/>
            <a:ext cx="1248440" cy="43550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ЖИРАФ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6" name="Объект 15"/>
          <p:cNvSpPr txBox="1">
            <a:spLocks/>
          </p:cNvSpPr>
          <p:nvPr/>
        </p:nvSpPr>
        <p:spPr>
          <a:xfrm>
            <a:off x="7726790" y="2342924"/>
            <a:ext cx="1237697" cy="43550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ЩУКА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7" name="Объект 15"/>
          <p:cNvSpPr txBox="1">
            <a:spLocks/>
          </p:cNvSpPr>
          <p:nvPr/>
        </p:nvSpPr>
        <p:spPr>
          <a:xfrm rot="1578361">
            <a:off x="6154670" y="1792571"/>
            <a:ext cx="1685256" cy="435503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ЧУДЕСА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44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188641"/>
            <a:ext cx="799288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>
                <a:solidFill>
                  <a:srgbClr val="0070C0"/>
                </a:solidFill>
                <a:latin typeface="Arial Black" pitchFamily="34" charset="0"/>
              </a:rPr>
              <a:t>Станция Чудная</a:t>
            </a:r>
            <a:endParaRPr lang="ru-RU" sz="66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1556792"/>
            <a:ext cx="7772400" cy="1008113"/>
          </a:xfrm>
        </p:spPr>
        <p:txBody>
          <a:bodyPr/>
          <a:lstStyle/>
          <a:p>
            <a:r>
              <a:rPr lang="ru-RU" dirty="0" smtClean="0"/>
              <a:t>Страница учебника 119, упражнение 177.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1195"/>
            <a:ext cx="9144000" cy="3883025"/>
          </a:xfrm>
          <a:solidFill>
            <a:srgbClr val="CCFFFF"/>
          </a:solidFill>
        </p:spPr>
      </p:pic>
    </p:spTree>
    <p:extLst>
      <p:ext uri="{BB962C8B-B14F-4D97-AF65-F5344CB8AC3E}">
        <p14:creationId xmlns:p14="http://schemas.microsoft.com/office/powerpoint/2010/main" val="236844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3007"/>
            <a:ext cx="9144000" cy="279499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70C0"/>
                </a:solidFill>
                <a:latin typeface="Arial Black" pitchFamily="34" charset="0"/>
              </a:rPr>
              <a:t>Станция Спортивная</a:t>
            </a:r>
            <a:endParaRPr lang="ru-RU" sz="5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5" name="Picture 3" descr="C:\Users\Татьяна!!!\Downloads\Анимашки\children_005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76660"/>
            <a:ext cx="2250497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Татьяна!!!\Downloads\Анимашки\children_005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2250497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86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552700"/>
            <a:ext cx="3028950" cy="4305300"/>
          </a:xfrm>
        </p:spPr>
      </p:pic>
      <p:sp>
        <p:nvSpPr>
          <p:cNvPr id="14" name="Объект 13"/>
          <p:cNvSpPr>
            <a:spLocks noGrp="1"/>
          </p:cNvSpPr>
          <p:nvPr>
            <p:ph sz="half" idx="2"/>
          </p:nvPr>
        </p:nvSpPr>
        <p:spPr>
          <a:xfrm>
            <a:off x="179512" y="1484785"/>
            <a:ext cx="5904656" cy="4536503"/>
          </a:xfrm>
        </p:spPr>
        <p:txBody>
          <a:bodyPr>
            <a:normAutofit fontScale="40000" lnSpcReduction="20000"/>
          </a:bodyPr>
          <a:lstStyle/>
          <a:p>
            <a:pPr marL="109728" indent="0" algn="ctr">
              <a:buNone/>
            </a:pPr>
            <a:r>
              <a:rPr lang="ru-RU" sz="9800" dirty="0">
                <a:solidFill>
                  <a:schemeClr val="bg1"/>
                </a:solidFill>
                <a:latin typeface="Arial Black" pitchFamily="34" charset="0"/>
              </a:rPr>
              <a:t>Вставьте подходящие по смыслу слова.</a:t>
            </a:r>
          </a:p>
          <a:p>
            <a:pPr marL="109728" indent="0">
              <a:buNone/>
            </a:pPr>
            <a:endParaRPr lang="ru-RU" sz="4400" i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109728" indent="0">
              <a:buNone/>
            </a:pPr>
            <a:r>
              <a:rPr lang="ru-RU" sz="67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…. </a:t>
            </a:r>
            <a:r>
              <a:rPr lang="ru-RU" sz="67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лесу. В воздухе кружатся … . Птицы больше не …. . Всё … спит. … в </a:t>
            </a:r>
            <a:r>
              <a:rPr lang="ru-RU" sz="67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лесу.</a:t>
            </a:r>
            <a:endParaRPr lang="ru-RU" sz="6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ru-RU" sz="6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ru-RU" sz="6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Слова </a:t>
            </a:r>
            <a:r>
              <a:rPr lang="ru-RU" sz="6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справок:</a:t>
            </a:r>
            <a:r>
              <a:rPr lang="ru-RU" sz="67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67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тиш</a:t>
            </a:r>
            <a:r>
              <a:rPr lang="ru-RU" sz="67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…на, </a:t>
            </a:r>
            <a:r>
              <a:rPr lang="ru-RU" sz="67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крич</a:t>
            </a:r>
            <a:r>
              <a:rPr lang="ru-RU" sz="67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…т, </a:t>
            </a:r>
            <a:r>
              <a:rPr lang="ru-RU" sz="67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снеж</a:t>
            </a:r>
            <a:r>
              <a:rPr lang="ru-RU" sz="67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ru-RU" sz="67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нки</a:t>
            </a:r>
            <a:r>
              <a:rPr lang="ru-RU" sz="67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ч…</a:t>
            </a:r>
            <a:r>
              <a:rPr lang="ru-RU" sz="67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десно</a:t>
            </a:r>
            <a:r>
              <a:rPr lang="ru-RU" sz="67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ж…вое.</a:t>
            </a:r>
            <a:endParaRPr lang="ru-RU" sz="6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70C0"/>
                </a:solidFill>
                <a:latin typeface="Arial Black" pitchFamily="34" charset="0"/>
              </a:rPr>
              <a:t>Станция Творческая</a:t>
            </a:r>
            <a:endParaRPr lang="ru-RU" sz="54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10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70C0"/>
                </a:solidFill>
                <a:latin typeface="Arial Black" pitchFamily="34" charset="0"/>
              </a:rPr>
              <a:t>Станция Лесная </a:t>
            </a:r>
            <a:endParaRPr lang="ru-RU" sz="6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244" y="3483006"/>
            <a:ext cx="4499992" cy="3374994"/>
          </a:xfrm>
        </p:spPr>
      </p:pic>
      <p:pic>
        <p:nvPicPr>
          <p:cNvPr id="10" name="Объект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643197"/>
            <a:ext cx="4608512" cy="324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8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645024"/>
            <a:ext cx="4038600" cy="3028950"/>
          </a:xfrm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323528" y="1844824"/>
            <a:ext cx="4176464" cy="1152128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1 ГРУППА</a:t>
            </a:r>
          </a:p>
          <a:p>
            <a:pPr marL="109728" indent="0" algn="ctr">
              <a:buNone/>
            </a:pP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ТЕСТИРОВАНИЕ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  <a:latin typeface="Arial Black" pitchFamily="34" charset="0"/>
              </a:rPr>
              <a:t>Станция Проверочная</a:t>
            </a:r>
            <a:endParaRPr lang="ru-RU" sz="48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" name="Объект 9"/>
          <p:cNvSpPr txBox="1">
            <a:spLocks/>
          </p:cNvSpPr>
          <p:nvPr/>
        </p:nvSpPr>
        <p:spPr>
          <a:xfrm>
            <a:off x="395536" y="3573016"/>
            <a:ext cx="4320480" cy="1152128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2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ГРУППА</a:t>
            </a:r>
          </a:p>
          <a:p>
            <a:pPr marL="109728" indent="0" algn="ctr">
              <a:buFont typeface="Wingdings 3"/>
              <a:buNone/>
            </a:pP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ОРФОГРАФИЧЕСКИЙ ЭКЗАМЕН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56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3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284</TotalTime>
  <Words>113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Правописание  жи-ши, ча-ща, чу-щу.</vt:lpstr>
      <vt:lpstr>Минутка чистописания </vt:lpstr>
      <vt:lpstr>«Я беру тебя с собой!»</vt:lpstr>
      <vt:lpstr>«Расселение»</vt:lpstr>
      <vt:lpstr>Станция Чудная</vt:lpstr>
      <vt:lpstr>Станция Спортивная</vt:lpstr>
      <vt:lpstr>Станция Творческая</vt:lpstr>
      <vt:lpstr>Станция Лесная </vt:lpstr>
      <vt:lpstr>Станция Проверочная</vt:lpstr>
      <vt:lpstr>Станция Конечная</vt:lpstr>
      <vt:lpstr>Рефлексия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22</cp:revision>
  <dcterms:created xsi:type="dcterms:W3CDTF">2013-02-03T07:55:43Z</dcterms:created>
  <dcterms:modified xsi:type="dcterms:W3CDTF">2013-02-10T08:21:40Z</dcterms:modified>
</cp:coreProperties>
</file>