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64" r:id="rId4"/>
    <p:sldId id="265" r:id="rId5"/>
    <p:sldId id="266" r:id="rId6"/>
    <p:sldId id="267" r:id="rId7"/>
    <p:sldId id="273" r:id="rId8"/>
    <p:sldId id="268" r:id="rId9"/>
    <p:sldId id="269" r:id="rId10"/>
    <p:sldId id="258" r:id="rId11"/>
    <p:sldId id="270" r:id="rId12"/>
    <p:sldId id="274" r:id="rId13"/>
    <p:sldId id="272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D6559054-2ECD-4947-B68D-A98B16462BB4}" type="datetimeFigureOut">
              <a:rPr lang="ru-RU" smtClean="0"/>
              <a:pPr/>
              <a:t>23.11.2014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22173B-42D1-41A1-92F4-44BF1C27E3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ebstarco.narod.ru/ussr/plastov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maslovka.org/modules.php?name=Content&amp;pa=showpage&amp;pid=70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www.bibliotekar.ru/100hudozh/98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ulmus-art.ru/page.php?id=4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rusmuseum.ru/museum/projects/program_russia/program_russia2003_2007/museums/arkadiy_plastov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zima_str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320"/>
            <a:ext cx="8647968" cy="629795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       Работа в парах.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Работать должны оба.</a:t>
            </a:r>
            <a:br>
              <a:rPr lang="ru-RU" dirty="0" smtClean="0"/>
            </a:br>
            <a:r>
              <a:rPr lang="ru-RU" dirty="0" smtClean="0"/>
              <a:t>2. Один говорить, другой  слушает.</a:t>
            </a:r>
            <a:br>
              <a:rPr lang="ru-RU" dirty="0" smtClean="0"/>
            </a:br>
            <a:r>
              <a:rPr lang="ru-RU" dirty="0" smtClean="0"/>
              <a:t>3. Своё несогласие высказывает вежливо.</a:t>
            </a:r>
            <a:br>
              <a:rPr lang="ru-RU" dirty="0" smtClean="0"/>
            </a:br>
            <a:r>
              <a:rPr lang="ru-RU" dirty="0" smtClean="0"/>
              <a:t>4. Если не понял, переспросил.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14290"/>
          <a:ext cx="8643999" cy="6215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1333"/>
                <a:gridCol w="2881333"/>
                <a:gridCol w="2881333"/>
              </a:tblGrid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Существительное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Глагол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Прилагательное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сне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г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FF0000"/>
                          </a:solidFill>
                        </a:rPr>
                        <a:t>о</a:t>
                      </a:r>
                      <a:r>
                        <a:rPr lang="ru-RU" dirty="0" smtClean="0"/>
                        <a:t>пускается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ле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г</a:t>
                      </a:r>
                      <a:r>
                        <a:rPr lang="ru-RU" dirty="0" smtClean="0"/>
                        <a:t>кий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сне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г</a:t>
                      </a:r>
                      <a:endParaRPr lang="ru-RU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круж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r>
                        <a:rPr lang="ru-RU" dirty="0" smtClean="0"/>
                        <a:t>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пуш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r>
                        <a:rPr lang="ru-RU" dirty="0" smtClean="0"/>
                        <a:t>стый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dk1"/>
                          </a:solidFill>
                        </a:rPr>
                        <a:t>в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р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на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r>
                        <a:rPr lang="ru-RU" dirty="0" smtClean="0"/>
                        <a:t>дит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dk1"/>
                          </a:solidFill>
                        </a:rPr>
                        <a:t>ч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r>
                        <a:rPr lang="ru-RU" dirty="0" smtClean="0"/>
                        <a:t>рная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дев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чка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выгл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я</a:t>
                      </a:r>
                      <a:r>
                        <a:rPr lang="ru-RU" dirty="0" smtClean="0"/>
                        <a:t>дит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ча</a:t>
                      </a:r>
                      <a:r>
                        <a:rPr lang="ru-RU" dirty="0" smtClean="0"/>
                        <a:t>стливая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д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r>
                        <a:rPr lang="ru-RU" dirty="0" smtClean="0"/>
                        <a:t>ревня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крыта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ру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сс</a:t>
                      </a:r>
                      <a:r>
                        <a:rPr lang="ru-RU" dirty="0" smtClean="0"/>
                        <a:t>кая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бр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а</a:t>
                      </a:r>
                      <a:r>
                        <a:rPr lang="ru-RU" dirty="0" smtClean="0"/>
                        <a:t>тишка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лчит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радос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т</a:t>
                      </a:r>
                      <a:r>
                        <a:rPr lang="ru-RU" dirty="0" smtClean="0"/>
                        <a:t>ный</a:t>
                      </a:r>
                      <a:endParaRPr lang="ru-RU" dirty="0"/>
                    </a:p>
                  </a:txBody>
                  <a:tcPr/>
                </a:tc>
              </a:tr>
              <a:tr h="776888"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е</a:t>
                      </a:r>
                      <a:r>
                        <a:rPr lang="ru-RU" dirty="0" smtClean="0"/>
                        <a:t>рёза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ст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о</a:t>
                      </a:r>
                      <a:r>
                        <a:rPr lang="ru-RU" dirty="0" smtClean="0"/>
                        <a:t>д</a:t>
                      </a:r>
                      <a:r>
                        <a:rPr lang="ru-RU" dirty="0" smtClean="0">
                          <a:solidFill>
                            <a:srgbClr val="C00000"/>
                          </a:solidFill>
                        </a:rPr>
                        <a:t>и</a:t>
                      </a:r>
                      <a:r>
                        <a:rPr lang="ru-RU" dirty="0" smtClean="0"/>
                        <a:t>нокая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285852" y="0"/>
            <a:ext cx="7553348" cy="1832082"/>
          </a:xfrm>
        </p:spPr>
        <p:txBody>
          <a:bodyPr/>
          <a:lstStyle/>
          <a:p>
            <a:pPr algn="ctr"/>
            <a:r>
              <a:rPr lang="ru-RU" dirty="0" smtClean="0"/>
              <a:t>План.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42910" y="1850064"/>
            <a:ext cx="8196290" cy="4436456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1. Художник А.А. Пластов и его картина.</a:t>
            </a:r>
          </a:p>
          <a:p>
            <a:pPr lvl="0"/>
            <a:r>
              <a:rPr lang="ru-RU" dirty="0" smtClean="0"/>
              <a:t>2. Первый снег.</a:t>
            </a:r>
          </a:p>
          <a:p>
            <a:pPr lvl="0"/>
            <a:r>
              <a:rPr lang="ru-RU" dirty="0" smtClean="0"/>
              <a:t>3. Радость детей</a:t>
            </a:r>
          </a:p>
          <a:p>
            <a:pPr lvl="0"/>
            <a:r>
              <a:rPr lang="ru-RU" dirty="0" smtClean="0"/>
              <a:t>4. Ворона на белом снегу.</a:t>
            </a:r>
          </a:p>
          <a:p>
            <a:pPr lvl="0"/>
            <a:r>
              <a:rPr lang="ru-RU" dirty="0" smtClean="0"/>
              <a:t>5. Моё отношение к картине.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4638"/>
            <a:ext cx="8505092" cy="5368940"/>
          </a:xfrm>
        </p:spPr>
        <p:txBody>
          <a:bodyPr>
            <a:normAutofit/>
          </a:bodyPr>
          <a:lstStyle/>
          <a:p>
            <a:r>
              <a:rPr lang="ru-RU" dirty="0" smtClean="0"/>
              <a:t>- Сегодня я узнал…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Было интересно…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Было трудно…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14612" y="4929198"/>
            <a:ext cx="6219076" cy="131920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214818"/>
            <a:ext cx="8335334" cy="232944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Презентацию составила:</a:t>
            </a:r>
            <a:br>
              <a:rPr lang="ru-RU" sz="2800" dirty="0" smtClean="0"/>
            </a:br>
            <a:r>
              <a:rPr lang="ru-RU" sz="2800" dirty="0" smtClean="0"/>
              <a:t>учитель начальных классов </a:t>
            </a:r>
            <a:br>
              <a:rPr lang="ru-RU" sz="2800" dirty="0" smtClean="0"/>
            </a:br>
            <a:r>
              <a:rPr lang="ru-RU" sz="2800" dirty="0" err="1" smtClean="0"/>
              <a:t>Тырышкина</a:t>
            </a:r>
            <a:r>
              <a:rPr lang="ru-RU" sz="2800" dirty="0" smtClean="0"/>
              <a:t> Наталья Александровна,</a:t>
            </a:r>
            <a:br>
              <a:rPr lang="ru-RU" sz="2800" dirty="0" smtClean="0"/>
            </a:br>
            <a:r>
              <a:rPr lang="ru-RU" sz="2800" dirty="0" smtClean="0"/>
              <a:t> г. Макаров, Сахалинская область.</a:t>
            </a:r>
            <a:br>
              <a:rPr lang="ru-RU" sz="2800" dirty="0" smtClean="0"/>
            </a:br>
            <a:r>
              <a:rPr lang="ru-RU" sz="2800" dirty="0" smtClean="0"/>
              <a:t>2014г.</a:t>
            </a:r>
            <a:endParaRPr lang="ru-RU" sz="2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571472" y="357166"/>
            <a:ext cx="8267728" cy="3214710"/>
          </a:xfrm>
        </p:spPr>
        <p:txBody>
          <a:bodyPr>
            <a:normAutofit/>
          </a:bodyPr>
          <a:lstStyle/>
          <a:p>
            <a:r>
              <a:rPr lang="ru-RU" dirty="0" smtClean="0"/>
              <a:t>Ресурсы:</a:t>
            </a:r>
          </a:p>
          <a:p>
            <a:pPr marL="541782" indent="-514350">
              <a:buAutoNum type="arabicPeriod"/>
            </a:pPr>
            <a:r>
              <a:rPr lang="ru-RU" dirty="0" smtClean="0"/>
              <a:t>Поурочные разработки по русскому языку под редакцией Т.Н. </a:t>
            </a:r>
            <a:r>
              <a:rPr lang="ru-RU" dirty="0" err="1" smtClean="0"/>
              <a:t>Ситникова</a:t>
            </a:r>
            <a:r>
              <a:rPr lang="ru-RU" dirty="0" smtClean="0"/>
              <a:t>, И.Ф. </a:t>
            </a:r>
            <a:r>
              <a:rPr lang="ru-RU" dirty="0" err="1" smtClean="0"/>
              <a:t>Яценко</a:t>
            </a:r>
            <a:r>
              <a:rPr lang="ru-RU" dirty="0" smtClean="0"/>
              <a:t>. 4 класс.</a:t>
            </a:r>
          </a:p>
          <a:p>
            <a:pPr marL="541782" indent="-514350">
              <a:buAutoNum type="arabicPeriod"/>
            </a:pPr>
            <a:r>
              <a:rPr lang="en-US" dirty="0" smtClean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webstarco.narod.ru/ussr/plastov.html</a:t>
            </a:r>
            <a:endParaRPr lang="ru-RU" dirty="0" smtClean="0"/>
          </a:p>
          <a:p>
            <a:pPr marL="541782" indent="-514350">
              <a:buAutoNum type="arabicPeriod"/>
            </a:pPr>
            <a:r>
              <a:rPr lang="en-US" dirty="0" smtClean="0"/>
              <a:t>http://www.art-portrets.ru/art20veka/hudozhnik-plastov.html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lastov1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4168"/>
            <a:ext cx="5355118" cy="6706811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Аркадий Александрович Пластов</a:t>
            </a:r>
            <a:endParaRPr lang="ru-RU" dirty="0"/>
          </a:p>
        </p:txBody>
      </p:sp>
      <p:pic>
        <p:nvPicPr>
          <p:cNvPr id="5" name="Рисунок 4" descr="Народный художник СССР А. А. Пласт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7072362" cy="511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500298" y="1447800"/>
            <a:ext cx="6433390" cy="76675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572560" cy="279717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Живописец, народный художник СССР </a:t>
            </a:r>
            <a:r>
              <a:rPr lang="ru-RU" sz="2800" dirty="0" smtClean="0">
                <a:hlinkClick r:id="rId2"/>
              </a:rPr>
              <a:t>Аркадий Александрович Пластов</a:t>
            </a:r>
            <a:r>
              <a:rPr lang="ru-RU" sz="2800" dirty="0" smtClean="0"/>
              <a:t> родился 31 (19 по старому стилю) января 1893 года  в селе </a:t>
            </a:r>
            <a:r>
              <a:rPr lang="ru-RU" sz="2800" dirty="0" err="1" smtClean="0"/>
              <a:t>Прислониха</a:t>
            </a:r>
            <a:r>
              <a:rPr lang="ru-RU" sz="2800" dirty="0" smtClean="0"/>
              <a:t> </a:t>
            </a:r>
            <a:r>
              <a:rPr lang="ru-RU" sz="2800" dirty="0" err="1" smtClean="0"/>
              <a:t>Симбирского</a:t>
            </a:r>
            <a:r>
              <a:rPr lang="ru-RU" sz="2800" dirty="0" smtClean="0"/>
              <a:t> уезда (ныне Ульяновская область) в крестьянской семье.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6" name="Содержимое 3" descr="plastovmain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714620"/>
            <a:ext cx="4597370" cy="4143380"/>
          </a:xfrm>
        </p:spPr>
      </p:pic>
      <p:pic>
        <p:nvPicPr>
          <p:cNvPr id="7" name="Содержимое 3" descr="plastovmain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85822" y="2786058"/>
            <a:ext cx="4658178" cy="34839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4638"/>
            <a:ext cx="8433654" cy="3511552"/>
          </a:xfrm>
        </p:spPr>
        <p:txBody>
          <a:bodyPr>
            <a:noAutofit/>
          </a:bodyPr>
          <a:lstStyle/>
          <a:p>
            <a:pPr fontAlgn="base"/>
            <a:r>
              <a:rPr lang="ru-RU" sz="2400" dirty="0" smtClean="0"/>
              <a:t>Три года проучился в сельской школе, в 1903 году Пластов </a:t>
            </a:r>
            <a:r>
              <a:rPr lang="ru-RU" sz="2400" dirty="0" smtClean="0">
                <a:hlinkClick r:id="rId2"/>
              </a:rPr>
              <a:t>поступил в </a:t>
            </a:r>
            <a:r>
              <a:rPr lang="ru-RU" sz="2400" dirty="0" err="1" smtClean="0">
                <a:hlinkClick r:id="rId2"/>
              </a:rPr>
              <a:t>Симбирское</a:t>
            </a:r>
            <a:r>
              <a:rPr lang="ru-RU" sz="2400" dirty="0" smtClean="0">
                <a:hlinkClick r:id="rId2"/>
              </a:rPr>
              <a:t> духовное училище</a:t>
            </a:r>
            <a:r>
              <a:rPr lang="ru-RU" sz="2400" dirty="0" smtClean="0"/>
              <a:t>. После училища он учился в </a:t>
            </a:r>
            <a:r>
              <a:rPr lang="ru-RU" sz="2400" dirty="0" err="1" smtClean="0"/>
              <a:t>Симбирской</a:t>
            </a:r>
            <a:r>
              <a:rPr lang="ru-RU" sz="2400" dirty="0" smtClean="0"/>
              <a:t> духовной семинарии, а в 1912 году решил получить художественное образование и уехал в Москву. Сначала Пластов обучался в мастерской художника  Ильи Машкова, а затем в Строгановском училище.</a:t>
            </a:r>
            <a:br>
              <a:rPr lang="ru-RU" sz="2400" dirty="0" smtClean="0"/>
            </a:br>
            <a:r>
              <a:rPr lang="ru-RU" sz="2400" dirty="0" smtClean="0"/>
              <a:t>В 1914 году Пластов поступил в Училище живописи, ваяния и зодчества. 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4" name="Содержимое 3" descr="slide_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43306" y="3112332"/>
            <a:ext cx="5000660" cy="3745668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2857496"/>
          </a:xfrm>
        </p:spPr>
        <p:txBody>
          <a:bodyPr>
            <a:normAutofit/>
          </a:bodyPr>
          <a:lstStyle/>
          <a:p>
            <a:pPr fontAlgn="base"/>
            <a:r>
              <a:rPr lang="ru-RU" sz="2400" dirty="0" smtClean="0"/>
              <a:t>Живописец </a:t>
            </a:r>
            <a:r>
              <a:rPr lang="ru-RU" sz="2400" dirty="0" smtClean="0">
                <a:hlinkClick r:id="rId2"/>
              </a:rPr>
              <a:t>продолжал работать</a:t>
            </a:r>
            <a:r>
              <a:rPr lang="ru-RU" sz="2400" dirty="0" smtClean="0"/>
              <a:t> до самых последних дней жизни. Умер Пластов 12 мая 1972 года в родном селе </a:t>
            </a:r>
            <a:r>
              <a:rPr lang="ru-RU" sz="2400" dirty="0" err="1" smtClean="0"/>
              <a:t>Прислониха</a:t>
            </a:r>
            <a:r>
              <a:rPr lang="ru-RU" sz="2400" dirty="0" smtClean="0"/>
              <a:t>, в котором в 1988 году был открыт </a:t>
            </a:r>
            <a:r>
              <a:rPr lang="ru-RU" sz="2400" dirty="0" err="1" smtClean="0"/>
              <a:t>мемориально</a:t>
            </a:r>
            <a:r>
              <a:rPr lang="ru-RU" sz="2400" dirty="0" smtClean="0"/>
              <a:t> документальный музей Аркадия </a:t>
            </a:r>
            <a:r>
              <a:rPr lang="ru-RU" sz="2400" dirty="0" err="1" smtClean="0"/>
              <a:t>Пластова</a:t>
            </a:r>
            <a:r>
              <a:rPr lang="ru-RU" sz="2400" dirty="0" smtClean="0"/>
              <a:t>.</a:t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5" name="Содержимое 4" descr="prislon2s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571852"/>
            <a:ext cx="4369878" cy="3286148"/>
          </a:xfrm>
        </p:spPr>
      </p:pic>
      <p:pic>
        <p:nvPicPr>
          <p:cNvPr id="7" name="Содержимое 5" descr="http://cdn1.img22.ria.ru/images/29945/87/299458702.jpg"/>
          <p:cNvPicPr>
            <a:picLocks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4357654" y="2285992"/>
            <a:ext cx="478634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57166"/>
            <a:ext cx="7147770" cy="857256"/>
          </a:xfrm>
        </p:spPr>
        <p:txBody>
          <a:bodyPr>
            <a:noAutofit/>
          </a:bodyPr>
          <a:lstStyle/>
          <a:p>
            <a:r>
              <a:rPr lang="ru-RU" sz="2400" dirty="0" smtClean="0"/>
              <a:t>13 июля 2006 года в Мраморном дворце Государственного Русского музея </a:t>
            </a:r>
            <a:r>
              <a:rPr lang="ru-RU" sz="2400" dirty="0" smtClean="0">
                <a:hlinkClick r:id="rId2"/>
              </a:rPr>
              <a:t>состоялось открытие выставки</a:t>
            </a:r>
            <a:r>
              <a:rPr lang="ru-RU" sz="2400" dirty="0" smtClean="0"/>
              <a:t> произведений советского художника Аркадия </a:t>
            </a:r>
            <a:r>
              <a:rPr lang="ru-RU" sz="2400" dirty="0" err="1" smtClean="0"/>
              <a:t>Пластова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pic>
        <p:nvPicPr>
          <p:cNvPr id="6" name="Содержимое 5" descr="http://cdn1.img22.ria.ru/images/29945/87/299458702.jpg"/>
          <p:cNvPicPr>
            <a:picLocks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571604" y="1571612"/>
            <a:ext cx="650085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435608" y="1447800"/>
            <a:ext cx="2922078" cy="90963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928958" cy="3945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42844" y="4071942"/>
            <a:ext cx="271461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Митя Савин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2786058"/>
            <a:ext cx="2197950" cy="3897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142844" y="6072206"/>
            <a:ext cx="2786082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Валя Репина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01830" y="0"/>
            <a:ext cx="394217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Прямоугольник 14"/>
          <p:cNvSpPr/>
          <p:nvPr/>
        </p:nvSpPr>
        <p:spPr>
          <a:xfrm>
            <a:off x="6000728" y="2928934"/>
            <a:ext cx="314327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Тройка.</a:t>
            </a:r>
          </a:p>
          <a:p>
            <a:pPr algn="ctr"/>
            <a:r>
              <a:rPr lang="ru-RU" sz="32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Ребятишки у речки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3214546" cy="45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571472" y="4643446"/>
            <a:ext cx="23037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Летом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1000108"/>
            <a:ext cx="4989288" cy="387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429256" y="5214950"/>
            <a:ext cx="23448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Жатва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336</TotalTime>
  <Words>127</Words>
  <Application>Microsoft Office PowerPoint</Application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Слайд 1</vt:lpstr>
      <vt:lpstr>Слайд 2</vt:lpstr>
      <vt:lpstr>Аркадий Александрович Пластов</vt:lpstr>
      <vt:lpstr>Живописец, народный художник СССР Аркадий Александрович Пластов родился 31 (19 по старому стилю) января 1893 года  в селе Прислониха Симбирского уезда (ныне Ульяновская область) в крестьянской семье. </vt:lpstr>
      <vt:lpstr>Три года проучился в сельской школе, в 1903 году Пластов поступил в Симбирское духовное училище. После училища он учился в Симбирской духовной семинарии, а в 1912 году решил получить художественное образование и уехал в Москву. Сначала Пластов обучался в мастерской художника  Ильи Машкова, а затем в Строгановском училище. В 1914 году Пластов поступил в Училище живописи, ваяния и зодчества.  </vt:lpstr>
      <vt:lpstr>Живописец продолжал работать до самых последних дней жизни. Умер Пластов 12 мая 1972 года в родном селе Прислониха, в котором в 1988 году был открыт мемориально документальный музей Аркадия Пластова. </vt:lpstr>
      <vt:lpstr>13 июля 2006 года в Мраморном дворце Государственного Русского музея состоялось открытие выставки произведений советского художника Аркадия Пластова.</vt:lpstr>
      <vt:lpstr>Слайд 8</vt:lpstr>
      <vt:lpstr>Слайд 9</vt:lpstr>
      <vt:lpstr>              Работа в парах.  1. Работать должны оба. 2. Один говорить, другой  слушает. 3. Своё несогласие высказывает вежливо. 4. Если не понял, переспросил.  </vt:lpstr>
      <vt:lpstr>Слайд 11</vt:lpstr>
      <vt:lpstr>План. </vt:lpstr>
      <vt:lpstr>- Сегодня я узнал…  - Было интересно…  - Было трудно… </vt:lpstr>
      <vt:lpstr>Презентацию составила: учитель начальных классов  Тырышкина Наталья Александровна,  г. Макаров, Сахалинская область. 2014г.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Когда она приходит, И посохом взмахнёт, Собою сменит осень, Под снегом все уснёт. </dc:title>
  <dc:creator>Admin</dc:creator>
  <cp:lastModifiedBy>Admin</cp:lastModifiedBy>
  <cp:revision>35</cp:revision>
  <dcterms:created xsi:type="dcterms:W3CDTF">2014-11-22T08:20:13Z</dcterms:created>
  <dcterms:modified xsi:type="dcterms:W3CDTF">2014-11-23T09:57:58Z</dcterms:modified>
</cp:coreProperties>
</file>