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65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6" r:id="rId13"/>
    <p:sldId id="264" r:id="rId14"/>
    <p:sldId id="267" r:id="rId15"/>
    <p:sldId id="268" r:id="rId16"/>
    <p:sldId id="269" r:id="rId17"/>
    <p:sldId id="270" r:id="rId18"/>
    <p:sldId id="271" r:id="rId19"/>
    <p:sldId id="272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717" autoAdjust="0"/>
  </p:normalViewPr>
  <p:slideViewPr>
    <p:cSldViewPr>
      <p:cViewPr varScale="1">
        <p:scale>
          <a:sx n="65" d="100"/>
          <a:sy n="65" d="100"/>
        </p:scale>
        <p:origin x="-97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39FC-5F8B-479D-A405-1860B1DE701E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DFB9-A7AE-472C-B55C-05CD3E4652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39FC-5F8B-479D-A405-1860B1DE701E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DFB9-A7AE-472C-B55C-05CD3E4652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39FC-5F8B-479D-A405-1860B1DE701E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DFB9-A7AE-472C-B55C-05CD3E4652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39FC-5F8B-479D-A405-1860B1DE701E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DFB9-A7AE-472C-B55C-05CD3E4652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39FC-5F8B-479D-A405-1860B1DE701E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DFB9-A7AE-472C-B55C-05CD3E4652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39FC-5F8B-479D-A405-1860B1DE701E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DFB9-A7AE-472C-B55C-05CD3E4652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39FC-5F8B-479D-A405-1860B1DE701E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DFB9-A7AE-472C-B55C-05CD3E4652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39FC-5F8B-479D-A405-1860B1DE701E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DFB9-A7AE-472C-B55C-05CD3E4652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39FC-5F8B-479D-A405-1860B1DE701E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DFB9-A7AE-472C-B55C-05CD3E4652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39FC-5F8B-479D-A405-1860B1DE701E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DFB9-A7AE-472C-B55C-05CD3E4652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39FC-5F8B-479D-A405-1860B1DE701E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DFB9-A7AE-472C-B55C-05CD3E4652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339FC-5F8B-479D-A405-1860B1DE701E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0DFB9-A7AE-472C-B55C-05CD3E46529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&#1084;&#1085;&#1086;&#1075;&#1086;-&#1089;&#1082;&#1072;&#1079;&#1086;&#1082;.&#1088;&#1092;/Skazki/skazki-v-kartinkah/skazka-repka/skazka-repka_162.htm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&#1084;&#1085;&#1086;&#1075;&#1086;-&#1089;&#1082;&#1072;&#1079;&#1086;&#1082;.&#1088;&#1092;/Skazki/skazki-v-kartinkah/skazka-repka/skazka-repka_163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&#1084;&#1085;&#1086;&#1075;&#1086;-&#1089;&#1082;&#1072;&#1079;&#1086;&#1082;.&#1088;&#1092;/Skazki/skazki-v-kartinkah/skazka-repka/skazka-repka_159.html" TargetMode="External"/><Relationship Id="rId13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hyperlink" Target="http://&#1084;&#1085;&#1086;&#1075;&#1086;-&#1089;&#1082;&#1072;&#1079;&#1086;&#1082;.&#1088;&#1092;/Skazki/skazki-v-kartinkah/skazka-repka/skazka-repka_161.html" TargetMode="External"/><Relationship Id="rId17" Type="http://schemas.openxmlformats.org/officeDocument/2006/relationships/image" Target="../media/image9.jpeg"/><Relationship Id="rId2" Type="http://schemas.openxmlformats.org/officeDocument/2006/relationships/hyperlink" Target="http://&#1084;&#1085;&#1086;&#1075;&#1086;-&#1089;&#1082;&#1072;&#1079;&#1086;&#1082;.&#1088;&#1092;/Skazki/skazki-v-kartinkah/skazka-repka/skazka-repka_156.html" TargetMode="External"/><Relationship Id="rId16" Type="http://schemas.openxmlformats.org/officeDocument/2006/relationships/hyperlink" Target="http://&#1084;&#1085;&#1086;&#1075;&#1086;-&#1089;&#1082;&#1072;&#1079;&#1086;&#1082;.&#1088;&#1092;/Skazki/skazki-v-kartinkah/skazka-repka/skazka-repka_163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&#1084;&#1085;&#1086;&#1075;&#1086;-&#1089;&#1082;&#1072;&#1079;&#1086;&#1082;.&#1088;&#1092;/Skazki/skazki-v-kartinkah/skazka-repka/skazka-repka_158.html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hyperlink" Target="http://&#1084;&#1085;&#1086;&#1075;&#1086;-&#1089;&#1082;&#1072;&#1079;&#1086;&#1082;.&#1088;&#1092;/Skazki/skazki-v-kartinkah/skazka-repka/skazka-repka_160.html" TargetMode="External"/><Relationship Id="rId4" Type="http://schemas.openxmlformats.org/officeDocument/2006/relationships/hyperlink" Target="http://&#1084;&#1085;&#1086;&#1075;&#1086;-&#1089;&#1082;&#1072;&#1079;&#1086;&#1082;.&#1088;&#1092;/Skazki/skazki-v-kartinkah/skazka-repka/skazka-repka_157.html" TargetMode="External"/><Relationship Id="rId9" Type="http://schemas.openxmlformats.org/officeDocument/2006/relationships/image" Target="../media/image5.jpeg"/><Relationship Id="rId14" Type="http://schemas.openxmlformats.org/officeDocument/2006/relationships/hyperlink" Target="http://&#1084;&#1085;&#1086;&#1075;&#1086;-&#1089;&#1082;&#1072;&#1079;&#1086;&#1082;.&#1088;&#1092;/Skazki/skazki-v-kartinkah/skazka-repka/skazka-repka_162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&#1084;&#1085;&#1086;&#1075;&#1086;-&#1089;&#1082;&#1072;&#1079;&#1086;&#1082;.&#1088;&#1092;/Skazki/skazki-v-kartinkah/kurochka-ryaba/kurochka-ryaba_170.html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&#1084;&#1085;&#1086;&#1075;&#1086;-&#1089;&#1082;&#1072;&#1079;&#1086;&#1082;.&#1088;&#1092;/Skazki/skazki-v-kartinkah/kurochka-ryaba/kurochka-ryaba_171.html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&#1084;&#1085;&#1086;&#1075;&#1086;-&#1089;&#1082;&#1072;&#1079;&#1086;&#1082;.&#1088;&#1092;/Skazki/skazki-v-kartinkah/kurochka-ryaba/kurochka-ryaba_172.html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&#1084;&#1085;&#1086;&#1075;&#1086;-&#1089;&#1082;&#1072;&#1079;&#1086;&#1082;.&#1088;&#1092;/Skazki/skazki-v-kartinkah/kurochka-ryaba/kurochka-ryaba_173.html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&#1084;&#1085;&#1086;&#1075;&#1086;-&#1089;&#1082;&#1072;&#1079;&#1086;&#1082;.&#1088;&#1092;/Skazki/skazki-v-kartinkah/kurochka-ryaba/kurochka-ryaba_174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&#1084;&#1085;&#1086;&#1075;&#1086;-&#1089;&#1082;&#1072;&#1079;&#1086;&#1082;.&#1088;&#1092;/Skazki/skazki-v-kartinkah/kurochka-ryaba/kurochka-ryaba_173.html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&#1084;&#1085;&#1086;&#1075;&#1086;-&#1089;&#1082;&#1072;&#1079;&#1086;&#1082;.&#1088;&#1092;/Skazki/skazki-v-kartinkah/kurochka-ryaba/kurochka-ryaba_170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&#1084;&#1085;&#1086;&#1075;&#1086;-&#1089;&#1082;&#1072;&#1079;&#1086;&#1082;.&#1088;&#1092;/Skazki/skazki-v-kartinkah/kurochka-ryaba/kurochka-ryaba_172.html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0" Type="http://schemas.openxmlformats.org/officeDocument/2006/relationships/hyperlink" Target="http://&#1084;&#1085;&#1086;&#1075;&#1086;-&#1089;&#1082;&#1072;&#1079;&#1086;&#1082;.&#1088;&#1092;/Skazki/skazki-v-kartinkah/kurochka-ryaba/kurochka-ryaba_174.html" TargetMode="External"/><Relationship Id="rId4" Type="http://schemas.openxmlformats.org/officeDocument/2006/relationships/hyperlink" Target="http://&#1084;&#1085;&#1086;&#1075;&#1086;-&#1089;&#1082;&#1072;&#1079;&#1086;&#1082;.&#1088;&#1092;/Skazki/skazki-v-kartinkah/kurochka-ryaba/kurochka-ryaba_171.html" TargetMode="External"/><Relationship Id="rId9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&#1084;&#1085;&#1086;&#1075;&#1086;-&#1089;&#1082;&#1072;&#1079;&#1086;&#1082;.&#1088;&#1092;/Skazki/skazki-v-kartinkah/skazka-repka/skazka-repka_156.htm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&#1084;&#1085;&#1086;&#1075;&#1086;-&#1089;&#1082;&#1072;&#1079;&#1086;&#1082;.&#1088;&#1092;/Skazki/skazki-v-kartinkah/skazka-repka/skazka-repka_157.htm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&#1084;&#1085;&#1086;&#1075;&#1086;-&#1089;&#1082;&#1072;&#1079;&#1086;&#1082;.&#1088;&#1092;/Skazki/skazki-v-kartinkah/skazka-repka/skazka-repka_158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&#1084;&#1085;&#1086;&#1075;&#1086;-&#1089;&#1082;&#1072;&#1079;&#1086;&#1082;.&#1088;&#1092;/Skazki/skazki-v-kartinkah/skazka-repka/skazka-repka_159.htm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&#1084;&#1085;&#1086;&#1075;&#1086;-&#1089;&#1082;&#1072;&#1079;&#1086;&#1082;.&#1088;&#1092;/Skazki/skazki-v-kartinkah/skazka-repka/skazka-repka_160.html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&#1084;&#1085;&#1086;&#1075;&#1086;-&#1089;&#1082;&#1072;&#1079;&#1086;&#1082;.&#1088;&#1092;/Skazki/skazki-v-kartinkah/skazka-repka/skazka-repka_161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9361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Тренажёр по развитию речи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СОСТАВЛЕНИЕ РАССКАЗА ПО КАРТИНКАМ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(на материале сказок «РЕПКА» и «КУРОЧКА РЯБА)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8280920" cy="5040560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РАССКАЗА ПО КАРТИНКАМ </a:t>
            </a:r>
          </a:p>
          <a:p>
            <a:pPr algn="l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рассказа по картинкам преследует следующие цели: </a:t>
            </a:r>
          </a:p>
          <a:p>
            <a:pPr algn="l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выработать у ребенка понимание различных сюжетов, изображенных на картинках, отображающих знакомые детям явления и события; </a:t>
            </a:r>
          </a:p>
          <a:p>
            <a:pPr algn="l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выработать понимание сюжетного "рассказа" взрослого, иллюстрированного картинками; </a:t>
            </a:r>
          </a:p>
          <a:p>
            <a:pPr algn="l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вызывать активные высказывания детей - формировать умение отвечать на вопросы, "рассказывать" </a:t>
            </a:r>
          </a:p>
          <a:p>
            <a:pPr algn="l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самостоятельно по изображению, по вопросам и на память; </a:t>
            </a:r>
          </a:p>
          <a:p>
            <a:pPr algn="l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расширять словарный запас ребенка, поощрять употребление всех частей речи; </a:t>
            </a:r>
          </a:p>
          <a:p>
            <a:pPr algn="l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приучать ребенка говорить распространенными и сложными фразами, правильно согласовывать слова во фразах; </a:t>
            </a:r>
          </a:p>
          <a:p>
            <a:pPr algn="l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учить правильно произносить звуки и слова; </a:t>
            </a:r>
          </a:p>
          <a:p>
            <a:pPr algn="l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продолжать развивать эмоциональную выразительность голоса и умение слушать; </a:t>
            </a:r>
          </a:p>
          <a:p>
            <a:pPr algn="l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воспитывать умение самостоятельно пользоваться книжкой-картинкой: рассматривать изображения, "рассказывать" по ним, бережно, аккуратно относиться к книжкам, после занятий убирать их на место. </a:t>
            </a:r>
          </a:p>
          <a:p>
            <a:pPr algn="l"/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а 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 rot="742469">
            <a:off x="-50023" y="106180"/>
            <a:ext cx="4010103" cy="2110133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а 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-облако 2">
            <a:hlinkClick r:id="rId4" action="ppaction://hlinksldjump"/>
          </p:cNvPr>
          <p:cNvSpPr/>
          <p:nvPr/>
        </p:nvSpPr>
        <p:spPr>
          <a:xfrm rot="572874">
            <a:off x="-37039" y="-16309"/>
            <a:ext cx="3788006" cy="2173810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4" descr="Картинка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" name="Picture 2" descr="Картинка 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0"/>
            <a:ext cx="9163966" cy="6858000"/>
          </a:xfrm>
          <a:prstGeom prst="rect">
            <a:avLst/>
          </a:prstGeom>
          <a:noFill/>
        </p:spPr>
      </p:pic>
      <p:pic>
        <p:nvPicPr>
          <p:cNvPr id="13" name="Picture 2" descr="Картинка 4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" name="Picture 2" descr="Картинка 5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" name="Picture 2" descr="Картинка 6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" name="Picture 2" descr="Картинка 7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" name="Picture 2" descr="Картинка 8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700808"/>
            <a:ext cx="7996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СКАЗКА «КУРОЧКА РЯБА»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2530" name="Picture 2" descr="Каталог Мамино - Развитие - Курочка солнышко - Раннее Сказки - Статей ряб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564904"/>
            <a:ext cx="3816424" cy="37577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артинка 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ятно 1 2"/>
          <p:cNvSpPr/>
          <p:nvPr/>
        </p:nvSpPr>
        <p:spPr>
          <a:xfrm rot="21160348">
            <a:off x="893636" y="5358675"/>
            <a:ext cx="3667666" cy="1270625"/>
          </a:xfrm>
          <a:prstGeom prst="irregularSeal1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ятно 1 3"/>
          <p:cNvSpPr/>
          <p:nvPr/>
        </p:nvSpPr>
        <p:spPr>
          <a:xfrm>
            <a:off x="5220072" y="5373216"/>
            <a:ext cx="3667666" cy="1270625"/>
          </a:xfrm>
          <a:prstGeom prst="irregularSeal1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артинка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115616" y="908720"/>
            <a:ext cx="3456384" cy="129614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 rot="492925">
            <a:off x="323528" y="1340768"/>
            <a:ext cx="3672408" cy="108012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а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4558321" y="0"/>
            <a:ext cx="3672408" cy="133696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а 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ятно 1 2">
            <a:hlinkClick r:id="rId4" action="ppaction://hlinksldjump"/>
          </p:cNvPr>
          <p:cNvSpPr/>
          <p:nvPr/>
        </p:nvSpPr>
        <p:spPr>
          <a:xfrm rot="21235464">
            <a:off x="74165" y="5163303"/>
            <a:ext cx="4283968" cy="1628800"/>
          </a:xfrm>
          <a:prstGeom prst="irregularSeal1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Картинка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Картинка 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Картинка 4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Картинка 5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 использования ресурса в процессе классной работы: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Запустить презентацию на компьютере или интерактивной доске;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Устно проговорить план работы над серией картинок (вспомнить правила составления рассказа по серии картинок);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Просмотреть слайды, на каждый из них составить предложение(я);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Если необходим повторный просмотр, то на последнем слайде серии картинок  с  закрытыми словами нужно нажать гиперссылку( облачко                или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трава               ), которая вернёт к первому изображению;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Проверка осуществляется посредством тех же изображений, но с открытым текстом.</a:t>
            </a:r>
          </a:p>
          <a:p>
            <a:pPr>
              <a:buFont typeface="Wingdings" pitchFamily="2" charset="2"/>
              <a:buChar char="Ø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-облако 3"/>
          <p:cNvSpPr/>
          <p:nvPr/>
        </p:nvSpPr>
        <p:spPr>
          <a:xfrm rot="898392">
            <a:off x="4894622" y="4225663"/>
            <a:ext cx="780462" cy="370310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но 1 4">
            <a:hlinkClick r:id="rId2" action="ppaction://hlinksldjump"/>
          </p:cNvPr>
          <p:cNvSpPr/>
          <p:nvPr/>
        </p:nvSpPr>
        <p:spPr>
          <a:xfrm rot="21235464">
            <a:off x="1427458" y="4485503"/>
            <a:ext cx="940930" cy="499870"/>
          </a:xfrm>
          <a:prstGeom prst="irregularSeal1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Используемые материалы: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886200"/>
            <a:ext cx="8568952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http://</a:t>
            </a:r>
            <a:r>
              <a:rPr lang="ru-RU" sz="2800" dirty="0" err="1" smtClean="0">
                <a:solidFill>
                  <a:schemeClr val="tx1"/>
                </a:solidFill>
              </a:rPr>
              <a:t>много-сказок.рф</a:t>
            </a:r>
            <a:r>
              <a:rPr lang="ru-RU" sz="2800" dirty="0" smtClean="0">
                <a:solidFill>
                  <a:schemeClr val="tx1"/>
                </a:solidFill>
              </a:rPr>
              <a:t>/</a:t>
            </a:r>
            <a:r>
              <a:rPr lang="en-US" sz="2800" dirty="0" err="1" smtClean="0">
                <a:solidFill>
                  <a:schemeClr val="tx1"/>
                </a:solidFill>
              </a:rPr>
              <a:t>Skazki</a:t>
            </a:r>
            <a:r>
              <a:rPr lang="en-US" sz="2800" dirty="0" smtClean="0">
                <a:solidFill>
                  <a:schemeClr val="tx1"/>
                </a:solidFill>
              </a:rPr>
              <a:t>/</a:t>
            </a:r>
            <a:r>
              <a:rPr lang="en-US" sz="2800" dirty="0" err="1" smtClean="0">
                <a:solidFill>
                  <a:schemeClr val="tx1"/>
                </a:solidFill>
              </a:rPr>
              <a:t>skazki</a:t>
            </a:r>
            <a:r>
              <a:rPr lang="en-US" sz="2800" dirty="0" smtClean="0">
                <a:solidFill>
                  <a:schemeClr val="tx1"/>
                </a:solidFill>
              </a:rPr>
              <a:t>-v-</a:t>
            </a:r>
            <a:r>
              <a:rPr lang="en-US" sz="2800" dirty="0" err="1" smtClean="0">
                <a:solidFill>
                  <a:schemeClr val="tx1"/>
                </a:solidFill>
              </a:rPr>
              <a:t>kartinkah</a:t>
            </a:r>
            <a:r>
              <a:rPr lang="en-US" sz="2800" dirty="0" smtClean="0">
                <a:solidFill>
                  <a:schemeClr val="tx1"/>
                </a:solidFill>
              </a:rPr>
              <a:t>/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75656" y="1628800"/>
            <a:ext cx="63367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СКАЗКА «РЕПКА»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1506" name="Picture 2" descr="Средства исламе и мусульман Воспитания - Исламский Форум. В Ислам интересующихся Для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708920"/>
            <a:ext cx="4572000" cy="3314700"/>
          </a:xfrm>
          <a:prstGeom prst="rect">
            <a:avLst/>
          </a:prstGeom>
          <a:solidFill>
            <a:srgbClr val="FFFF00">
              <a:alpha val="0"/>
            </a:srgbClr>
          </a:solidFill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а 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 rot="898392">
            <a:off x="-50023" y="106180"/>
            <a:ext cx="4010103" cy="2110133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Картинка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 rot="21438765">
            <a:off x="37160" y="93082"/>
            <a:ext cx="4010103" cy="1679255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а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63966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 rot="987484">
            <a:off x="-50023" y="106180"/>
            <a:ext cx="4010103" cy="2110133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а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 rot="433984">
            <a:off x="-19591" y="68351"/>
            <a:ext cx="3718092" cy="1937545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а 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 rot="833770">
            <a:off x="-50023" y="106180"/>
            <a:ext cx="4010103" cy="2110133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а 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 rot="275137">
            <a:off x="-50023" y="106180"/>
            <a:ext cx="4010103" cy="2110133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239</Words>
  <Application>Microsoft Office PowerPoint</Application>
  <PresentationFormat>Экран (4:3)</PresentationFormat>
  <Paragraphs>23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Тренажёр по развитию речи СОСТАВЛЕНИЕ РАССКАЗА ПО КАРТИНКАМ (на материале сказок «РЕПКА» и «КУРОЧКА РЯБА)</vt:lpstr>
      <vt:lpstr>Алгоритм использования ресурса в процессе классной работы: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Используемые материалы: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</dc:creator>
  <cp:lastModifiedBy>Евгений</cp:lastModifiedBy>
  <cp:revision>7</cp:revision>
  <dcterms:created xsi:type="dcterms:W3CDTF">2014-08-26T16:05:05Z</dcterms:created>
  <dcterms:modified xsi:type="dcterms:W3CDTF">2014-08-26T17:06:02Z</dcterms:modified>
</cp:coreProperties>
</file>