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6" r:id="rId4"/>
    <p:sldId id="271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2" r:id="rId23"/>
    <p:sldId id="263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5000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Учитель\Desktop\8 марта\imgpreviewCAT2ZQV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143931" cy="621510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Учитель\Desktop\8 марта\imgpreviewCAWGP60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786842" cy="607222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esktop\8 марта\imgpreviewCAW1JPE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358246" cy="635798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Учитель\Desktop\8 марта\imgpreviewCAUV8AS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357166"/>
            <a:ext cx="8286808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Учитель\Desktop\8 марта\imgpreviewCAUFJP9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357166"/>
            <a:ext cx="8429684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Учитель\Desktop\8 марта\imgpreviewCAQ6TU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Учитель\Desktop\8 марта\imgpreviewCAPHQY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358246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Учитель\Desktop\8 марта\imgpreviewCAP3W4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429684" cy="621510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Учитель\Desktop\8 марта\imgpreviewCAOEQY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215370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Учитель\Desktop\8 марта\imgpreviewCALNK0M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215370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Учитель\Desktop\8 марта\imgpreviewCALIXG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358246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Учитель\Desktop\8 марта\imgpreviewCAU21BE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29684" cy="607222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571481"/>
            <a:ext cx="6429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Прекрасный день 8-е марта,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Когда сверкает все кругом,</a:t>
            </a:r>
            <a:endParaRPr lang="ru-RU" sz="3600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Учитель\Desktop\8 марта\imgpreviewCALEUEU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501122" cy="60722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Учитель\Desktop\8 марта\imgpreviewCAJD3LB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357166"/>
            <a:ext cx="8143932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14678" y="357166"/>
            <a:ext cx="527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Учитель\Desktop\8 марта\imgpreviewCAXOC46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15370" cy="60007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642918"/>
            <a:ext cx="76438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днём 8 Марта!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праздником весенним!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714885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Льётся пусть повсюду</a:t>
            </a:r>
            <a:b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Звонкое веселье!</a:t>
            </a:r>
            <a:endParaRPr lang="ru-RU" sz="4000" b="1" i="1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esktop\8 марта\imgpreviewCAXGP9W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215370" cy="61436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786190"/>
            <a:ext cx="80010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Пусть сияет солнце!</a:t>
            </a:r>
            <a:b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Пусть уйдут морозы!</a:t>
            </a:r>
            <a:b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Пусть прогонит зиму</a:t>
            </a:r>
            <a:b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Веточка мимозы!</a:t>
            </a:r>
            <a:endParaRPr lang="ru-RU" sz="4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Учитель\Desktop\8 марта\imgpreviewCAHAXY8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29684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Учитель\Desktop\8 марта\imgpreviewCAF6XG5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358246" cy="60722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57818" y="428604"/>
            <a:ext cx="3429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</a:t>
            </a:r>
          </a:p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спасибо!!!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Учитель\Desktop\8 марта\imgpreviewCAUZDO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429684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4071942"/>
            <a:ext cx="1847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951947"/>
            <a:ext cx="64294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 разрешите вас поздравить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 Международным женским днем!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Учитель\Desktop\8 марта\imgpreviewCASOBP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429684" cy="5929354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68665"/>
            <a:ext cx="585788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Здоровья, счастья пожелать Вам,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не старели никогда,</a:t>
            </a:r>
            <a:br>
              <a:rPr kumimoji="0" lang="ru-RU" sz="4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Рисунок 1" descr="http://www.pojelanie.ru/im/red_ro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381250" cy="285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14546" y="5143512"/>
            <a:ext cx="692945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 всегда Вы процветали</a:t>
            </a:r>
            <a:b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имя счастья </a:t>
            </a:r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добра.</a:t>
            </a:r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8 марта\imgpreviewCA3HCNM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7643866" cy="621510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8 марта\imgpreviewCA5EK9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8245" cy="635798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8 марта\imgpreviewCA3X2NK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8246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esktop\8 марта\imgpreviewCAZHNOZ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215369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Учитель\Desktop\8 марта\imgpreviewCAYNB9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8215370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35</Words>
  <Application>Microsoft Office PowerPoint</Application>
  <PresentationFormat>Экран (4:3)</PresentationFormat>
  <Paragraphs>11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12</cp:revision>
  <dcterms:created xsi:type="dcterms:W3CDTF">2013-03-05T11:55:16Z</dcterms:created>
  <dcterms:modified xsi:type="dcterms:W3CDTF">2013-03-06T10:23:40Z</dcterms:modified>
</cp:coreProperties>
</file>