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2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3B537-80A0-4183-9E2B-DD83DB8C9647}" type="datetimeFigureOut">
              <a:rPr lang="fr-FR"/>
              <a:pPr>
                <a:defRPr/>
              </a:pPr>
              <a:t>01/11/2014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0EB3B-2E48-4D4A-8D05-E870741849F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86705-970D-4268-B10E-26B7DC98D941}" type="datetimeFigureOut">
              <a:rPr lang="fr-FR"/>
              <a:pPr>
                <a:defRPr/>
              </a:pPr>
              <a:t>01/11/2014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9706F-2F9F-428A-8C27-40A90A1E181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B3E3F-30F9-496F-AA12-6AD18FEECF6C}" type="datetimeFigureOut">
              <a:rPr lang="fr-FR"/>
              <a:pPr>
                <a:defRPr/>
              </a:pPr>
              <a:t>01/11/2014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FF612-F574-4F1A-9B5A-757C9E04EF9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F6B06-5C05-4FE1-9C62-68EB9D51B7F4}" type="datetimeFigureOut">
              <a:rPr lang="fr-FR"/>
              <a:pPr>
                <a:defRPr/>
              </a:pPr>
              <a:t>01/11/2014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6702B-7CE2-437B-87CE-8D6CE64356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57F36-633D-4E52-85CD-1743073CA5D9}" type="datetimeFigureOut">
              <a:rPr lang="fr-FR"/>
              <a:pPr>
                <a:defRPr/>
              </a:pPr>
              <a:t>01/11/2014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1041F-5867-4EAC-9B32-2341303A1D6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348F1-0FFD-486C-BF4B-3E61EF052ED8}" type="datetimeFigureOut">
              <a:rPr lang="fr-FR"/>
              <a:pPr>
                <a:defRPr/>
              </a:pPr>
              <a:t>01/11/2014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D150B-B26F-4BF3-84FD-5BCBDD67368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4B168-04D0-4C32-B577-02FBCE1AB307}" type="datetimeFigureOut">
              <a:rPr lang="fr-FR"/>
              <a:pPr>
                <a:defRPr/>
              </a:pPr>
              <a:t>01/11/2014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1DF2B-29FE-4EF5-93CE-328AE255898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403BB-B430-41BC-A7F9-4B3A410FC71F}" type="datetimeFigureOut">
              <a:rPr lang="fr-FR"/>
              <a:pPr>
                <a:defRPr/>
              </a:pPr>
              <a:t>01/11/2014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E94C-D212-4D03-B0FF-9F0DF5F9F27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F4919-50F7-47BE-8961-87271A56E3E8}" type="datetimeFigureOut">
              <a:rPr lang="fr-FR"/>
              <a:pPr>
                <a:defRPr/>
              </a:pPr>
              <a:t>01/11/2014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D5617-7D35-463F-B0F3-5C53ADA6150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5A9E9-4151-438D-84AB-B96A2531C498}" type="datetimeFigureOut">
              <a:rPr lang="fr-FR"/>
              <a:pPr>
                <a:defRPr/>
              </a:pPr>
              <a:t>01/11/2014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024A5-2036-47E4-947E-999DCCCD460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BC8F9-1B21-4099-A6D9-F80A388109F8}" type="datetimeFigureOut">
              <a:rPr lang="fr-FR"/>
              <a:pPr>
                <a:defRPr/>
              </a:pPr>
              <a:t>01/11/2014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D9DFF-7744-4224-907F-9BAE4828422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194550-05D8-4660-A57F-3986618B23F7}" type="datetimeFigureOut">
              <a:rPr lang="fr-FR"/>
              <a:pPr>
                <a:defRPr/>
              </a:pPr>
              <a:t>01/11/2014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78D5B5-54A1-4D10-B1E8-22AFA52320E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12" Type="http://schemas.openxmlformats.org/officeDocument/2006/relationships/image" Target="../media/image2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11" Type="http://schemas.openxmlformats.org/officeDocument/2006/relationships/image" Target="../media/image24.jpeg"/><Relationship Id="rId5" Type="http://schemas.openxmlformats.org/officeDocument/2006/relationships/image" Target="../media/image18.jpeg"/><Relationship Id="rId10" Type="http://schemas.openxmlformats.org/officeDocument/2006/relationships/image" Target="../media/image23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2235200"/>
            <a:ext cx="7772400" cy="941388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МОЯ ВИЗИТНАЯ КАРТОЧКА</a:t>
            </a:r>
            <a:endParaRPr lang="fr-FR" smtClean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3857625" y="3143250"/>
            <a:ext cx="4500563" cy="1500188"/>
          </a:xfrm>
        </p:spPr>
        <p:txBody>
          <a:bodyPr/>
          <a:lstStyle/>
          <a:p>
            <a:pPr algn="l" eaLnBrk="1" hangingPunct="1"/>
            <a:r>
              <a:rPr lang="ru-RU" sz="2400" smtClean="0">
                <a:solidFill>
                  <a:schemeClr val="bg1"/>
                </a:solidFill>
              </a:rPr>
              <a:t>Выполнила</a:t>
            </a:r>
          </a:p>
          <a:p>
            <a:pPr algn="l" eaLnBrk="1" hangingPunct="1"/>
            <a:r>
              <a:rPr lang="ru-RU" sz="2400" smtClean="0">
                <a:solidFill>
                  <a:schemeClr val="bg1"/>
                </a:solidFill>
              </a:rPr>
              <a:t>Филиппова Ольга Валерьевна,</a:t>
            </a:r>
          </a:p>
          <a:p>
            <a:pPr algn="l" eaLnBrk="1" hangingPunct="1"/>
            <a:r>
              <a:rPr lang="ru-RU" sz="2400" smtClean="0">
                <a:solidFill>
                  <a:schemeClr val="bg1"/>
                </a:solidFill>
              </a:rPr>
              <a:t>учитель начальных классов</a:t>
            </a:r>
          </a:p>
          <a:p>
            <a:pPr algn="l" eaLnBrk="1" hangingPunct="1"/>
            <a:r>
              <a:rPr lang="ru-RU" sz="2400" smtClean="0">
                <a:solidFill>
                  <a:schemeClr val="bg1"/>
                </a:solidFill>
              </a:rPr>
              <a:t>МКОУ ООШ с. Кай</a:t>
            </a:r>
            <a:endParaRPr lang="fr-FR" sz="2400" smtClean="0">
              <a:solidFill>
                <a:schemeClr val="bg1"/>
              </a:solidFill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428625" y="285750"/>
            <a:ext cx="8215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Муниципальное казённое общеобразовательное учреждение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Основная общеобразовательная школа с. Кай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286125" y="5786438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Кай – 2014 г.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71688" y="285750"/>
            <a:ext cx="6615112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МОЯ СЕМЬЯ – МОЁ СЧАСТЬЕ</a:t>
            </a:r>
            <a:endParaRPr lang="fr-FR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428875" y="1600200"/>
            <a:ext cx="6257925" cy="4525963"/>
          </a:xfrm>
        </p:spPr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800080"/>
                </a:solidFill>
                <a:latin typeface="Cambria"/>
              </a:rPr>
              <a:t>Счастье женское, ты какое?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800080"/>
                </a:solidFill>
                <a:latin typeface="Cambria"/>
              </a:rPr>
              <a:t>Что мы глупые просим у Бога?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800080"/>
                </a:solidFill>
                <a:latin typeface="Cambria"/>
              </a:rPr>
              <a:t>Дома ждёт оно нас простое,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800080"/>
                </a:solidFill>
                <a:latin typeface="Cambria"/>
              </a:rPr>
              <a:t>И встречает всегда  у порога.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800080"/>
                </a:solidFill>
                <a:latin typeface="Cambria"/>
              </a:rPr>
              <a:t>Оглянитесь, женщины, милые!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800080"/>
                </a:solidFill>
                <a:latin typeface="Cambria"/>
              </a:rPr>
              <a:t>Счастье рядышком бродит с вами,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800080"/>
                </a:solidFill>
                <a:latin typeface="Cambria"/>
              </a:rPr>
              <a:t>Пробираясь сквозь дни унылые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800080"/>
                </a:solidFill>
                <a:latin typeface="Cambria"/>
              </a:rPr>
              <a:t>Вам отчаянно машет руками.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800080"/>
                </a:solidFill>
                <a:latin typeface="Cambria" pitchFamily="18" charset="0"/>
              </a:rPr>
              <a:t>Оно утром сопит с вами рядом,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800080"/>
                </a:solidFill>
                <a:latin typeface="Cambria" pitchFamily="18" charset="0"/>
              </a:rPr>
              <a:t>Отразившись в чертах любимого.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800080"/>
                </a:solidFill>
                <a:latin typeface="Cambria" pitchFamily="18" charset="0"/>
              </a:rPr>
              <a:t>Присмотритесь внимательным взглядом,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800080"/>
                </a:solidFill>
                <a:latin typeface="Cambria" pitchFamily="18" charset="0"/>
              </a:rPr>
              <a:t>Оно дремлет в ресницах милого</a:t>
            </a:r>
            <a:endParaRPr lang="ru-RU" sz="2000" dirty="0"/>
          </a:p>
        </p:txBody>
      </p:sp>
      <p:pic>
        <p:nvPicPr>
          <p:cNvPr id="11268" name="Picture 3" descr="btterfly090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49988" y="1285875"/>
            <a:ext cx="289401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 descr="btterfly038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2460348">
            <a:off x="282575" y="1362075"/>
            <a:ext cx="197326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5"/>
          <p:cNvSpPr>
            <a:spLocks noGrp="1"/>
          </p:cNvSpPr>
          <p:nvPr>
            <p:ph idx="1"/>
          </p:nvPr>
        </p:nvSpPr>
        <p:spPr>
          <a:xfrm>
            <a:off x="4071938" y="285750"/>
            <a:ext cx="4714875" cy="32146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b="1" smtClean="0">
                <a:solidFill>
                  <a:srgbClr val="800080"/>
                </a:solidFill>
                <a:latin typeface="Cambria" pitchFamily="18" charset="0"/>
              </a:rPr>
              <a:t>Оно прячется в детской кроватке, </a:t>
            </a:r>
          </a:p>
          <a:p>
            <a:pPr eaLnBrk="1" hangingPunct="1">
              <a:buFont typeface="Arial" charset="0"/>
              <a:buNone/>
            </a:pPr>
            <a:r>
              <a:rPr lang="ru-RU" sz="2000" b="1" smtClean="0">
                <a:solidFill>
                  <a:srgbClr val="800080"/>
                </a:solidFill>
                <a:latin typeface="Cambria" pitchFamily="18" charset="0"/>
              </a:rPr>
              <a:t>Запутавшись в мягких волосиках, </a:t>
            </a:r>
          </a:p>
          <a:p>
            <a:pPr eaLnBrk="1" hangingPunct="1">
              <a:buFont typeface="Arial" charset="0"/>
              <a:buNone/>
            </a:pPr>
            <a:r>
              <a:rPr lang="ru-RU" sz="2000" b="1" smtClean="0">
                <a:solidFill>
                  <a:srgbClr val="800080"/>
                </a:solidFill>
                <a:latin typeface="Cambria" pitchFamily="18" charset="0"/>
              </a:rPr>
              <a:t>И во сне , улыбаясь сладко,</a:t>
            </a:r>
          </a:p>
          <a:p>
            <a:pPr eaLnBrk="1" hangingPunct="1">
              <a:buFont typeface="Arial" charset="0"/>
              <a:buNone/>
            </a:pPr>
            <a:r>
              <a:rPr lang="ru-RU" sz="2000" b="1" smtClean="0">
                <a:solidFill>
                  <a:srgbClr val="800080"/>
                </a:solidFill>
                <a:latin typeface="Cambria" pitchFamily="18" charset="0"/>
              </a:rPr>
              <a:t>Оно морщится маленьким носиком.</a:t>
            </a:r>
          </a:p>
          <a:p>
            <a:pPr eaLnBrk="1" hangingPunct="1">
              <a:buFont typeface="Arial" charset="0"/>
              <a:buNone/>
            </a:pPr>
            <a:r>
              <a:rPr lang="ru-RU" sz="2000" b="1" smtClean="0">
                <a:solidFill>
                  <a:srgbClr val="800080"/>
                </a:solidFill>
                <a:latin typeface="Cambria" pitchFamily="18" charset="0"/>
              </a:rPr>
              <a:t>Я прошу вас, милые, тише!</a:t>
            </a:r>
          </a:p>
          <a:p>
            <a:pPr eaLnBrk="1" hangingPunct="1">
              <a:buFont typeface="Arial" charset="0"/>
              <a:buNone/>
            </a:pPr>
            <a:r>
              <a:rPr lang="ru-RU" sz="2000" b="1" smtClean="0">
                <a:solidFill>
                  <a:srgbClr val="800080"/>
                </a:solidFill>
                <a:latin typeface="Cambria" pitchFamily="18" charset="0"/>
              </a:rPr>
              <a:t>Не шумите и не кричите.</a:t>
            </a:r>
          </a:p>
          <a:p>
            <a:pPr eaLnBrk="1" hangingPunct="1">
              <a:buFont typeface="Arial" charset="0"/>
              <a:buNone/>
            </a:pPr>
            <a:r>
              <a:rPr lang="ru-RU" sz="2000" b="1" smtClean="0">
                <a:solidFill>
                  <a:srgbClr val="800080"/>
                </a:solidFill>
                <a:latin typeface="Cambria" pitchFamily="18" charset="0"/>
              </a:rPr>
              <a:t>Счастье надо беречь: оно хрупкое.</a:t>
            </a:r>
          </a:p>
          <a:p>
            <a:pPr eaLnBrk="1" hangingPunct="1">
              <a:buFont typeface="Arial" charset="0"/>
              <a:buNone/>
            </a:pPr>
            <a:r>
              <a:rPr lang="ru-RU" sz="2000" b="1" smtClean="0">
                <a:solidFill>
                  <a:srgbClr val="800080"/>
                </a:solidFill>
                <a:latin typeface="Cambria" pitchFamily="18" charset="0"/>
              </a:rPr>
              <a:t>Вы как птицу его не спугните!</a:t>
            </a:r>
          </a:p>
        </p:txBody>
      </p:sp>
      <p:pic>
        <p:nvPicPr>
          <p:cNvPr id="16387" name="Picture 3" descr="C:\Documents and Settings\Фея\Рабочий стол\Фотографии\ДЕТСАД 2010Г ПУШЬЯ\ДЕТСАД 2010Г ПУШЬЯ\фото от Светы Филипп 22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285728"/>
            <a:ext cx="3143272" cy="33575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8" name="Picture 4" descr="C:\Documents and Settings\Фея\Рабочий стол\Фотографии\Новый год\Новый год\Изображение 03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72132" y="3786190"/>
            <a:ext cx="2714644" cy="27534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389" name="Picture 5" descr="C:\Documents and Settings\Фея\Мои документы\Мои рисунки\2011-07-03, Киров\Киров 00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38" y="3786190"/>
            <a:ext cx="3214566" cy="26252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71688" y="285750"/>
            <a:ext cx="6615112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МОИ УВЛЕЧЕНИЯ</a:t>
            </a:r>
            <a:endParaRPr lang="fr-FR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315" name="Содержимое 5"/>
          <p:cNvSpPr>
            <a:spLocks noGrp="1"/>
          </p:cNvSpPr>
          <p:nvPr>
            <p:ph idx="1"/>
          </p:nvPr>
        </p:nvSpPr>
        <p:spPr>
          <a:xfrm>
            <a:off x="2071688" y="1428750"/>
            <a:ext cx="4186237" cy="4525963"/>
          </a:xfrm>
        </p:spPr>
        <p:txBody>
          <a:bodyPr/>
          <a:lstStyle/>
          <a:p>
            <a:pPr eaLnBrk="1" hangingPunct="1"/>
            <a:r>
              <a:rPr lang="ru-RU" sz="3600" b="1" smtClean="0"/>
              <a:t>ВЯЗАНИЕ</a:t>
            </a:r>
          </a:p>
          <a:p>
            <a:pPr eaLnBrk="1" hangingPunct="1"/>
            <a:r>
              <a:rPr lang="ru-RU" sz="3600" b="1" smtClean="0"/>
              <a:t>ШИТЬЁ</a:t>
            </a:r>
          </a:p>
          <a:p>
            <a:pPr eaLnBrk="1" hangingPunct="1"/>
            <a:r>
              <a:rPr lang="ru-RU" sz="3600" b="1" smtClean="0"/>
              <a:t>БИСЕРОПЛЕТЕНИЕ</a:t>
            </a:r>
          </a:p>
          <a:p>
            <a:pPr eaLnBrk="1" hangingPunct="1"/>
            <a:r>
              <a:rPr lang="ru-RU" sz="3600" b="1" smtClean="0"/>
              <a:t>ВЫШИВАНИЕ</a:t>
            </a:r>
          </a:p>
          <a:p>
            <a:pPr eaLnBrk="1" hangingPunct="1"/>
            <a:r>
              <a:rPr lang="ru-RU" sz="3600" b="1" smtClean="0"/>
              <a:t>КУЛИНАРИЯ</a:t>
            </a:r>
          </a:p>
        </p:txBody>
      </p:sp>
      <p:pic>
        <p:nvPicPr>
          <p:cNvPr id="5" name="Picture 2" descr="F:\100PHOTO\SAM_110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3428976"/>
            <a:ext cx="3929090" cy="34290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G:\SAM_074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00875" y="214313"/>
            <a:ext cx="2003425" cy="592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 descr="C:\Documents and Settings\Фея\Рабочий стол\Фотографии\Новый год\Новый год\Полина\Изображение 00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43375" y="1071563"/>
            <a:ext cx="2786063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C:\Documents and Settings\Фея\Рабочий стол\Фотографии\Новый год\Новый год\Полина\Изображение 02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3125" y="2786063"/>
            <a:ext cx="19288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 descr="C:\Documents and Settings\Фея\Рабочий стол\Фотографии\Новый год\Новый год\Изображение 071.jp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email"/>
          <a:srcRect/>
          <a:stretch>
            <a:fillRect/>
          </a:stretch>
        </p:blipFill>
        <p:spPr>
          <a:xfrm>
            <a:off x="214313" y="142875"/>
            <a:ext cx="1857375" cy="3627438"/>
          </a:xfr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G:\ФОТО\SAM_2329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487108">
            <a:off x="1374827" y="902738"/>
            <a:ext cx="3071834" cy="33067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Рисунок 7" descr="G:\ФОТО\SAM_2328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162190">
            <a:off x="5020173" y="902664"/>
            <a:ext cx="3419490" cy="32861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Рисунок 8" descr="G:\ФОТО\SAM_2327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488" y="3143248"/>
            <a:ext cx="3643338" cy="35004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71688" y="1000125"/>
            <a:ext cx="6615112" cy="42148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Благодарю </a:t>
            </a:r>
            <a:b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за внимание!</a:t>
            </a:r>
            <a:endParaRPr lang="fr-FR" sz="5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contenu 2"/>
          <p:cNvSpPr>
            <a:spLocks noGrp="1"/>
          </p:cNvSpPr>
          <p:nvPr>
            <p:ph idx="1"/>
          </p:nvPr>
        </p:nvSpPr>
        <p:spPr>
          <a:xfrm>
            <a:off x="4357688" y="642938"/>
            <a:ext cx="4429125" cy="54832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Возраст 36 лет</a:t>
            </a:r>
          </a:p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Педагогический стаж 15,5 лет</a:t>
            </a:r>
          </a:p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Стаж работы в качестве классного руководителя 15,5 лет</a:t>
            </a:r>
          </a:p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Место работы МКОУ ООШ с. Кай</a:t>
            </a:r>
            <a:endParaRPr lang="fr-FR" smtClean="0">
              <a:solidFill>
                <a:schemeClr val="bg1"/>
              </a:solidFill>
            </a:endParaRPr>
          </a:p>
        </p:txBody>
      </p:sp>
      <p:pic>
        <p:nvPicPr>
          <p:cNvPr id="5" name="Рисунок 4" descr="29 апреля 00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57158" y="1071546"/>
            <a:ext cx="4074612" cy="400052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ДЕТСТВО</a:t>
            </a:r>
            <a:endParaRPr lang="fr-FR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99" name="Содержимое 5"/>
          <p:cNvSpPr>
            <a:spLocks noGrp="1"/>
          </p:cNvSpPr>
          <p:nvPr>
            <p:ph idx="1"/>
          </p:nvPr>
        </p:nvSpPr>
        <p:spPr>
          <a:xfrm>
            <a:off x="3786188" y="3786188"/>
            <a:ext cx="5000625" cy="23574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	Я родилась 5 апреля 1978 года в посёлке Рудничном в простой рабочей семье</a:t>
            </a:r>
          </a:p>
        </p:txBody>
      </p:sp>
      <p:pic>
        <p:nvPicPr>
          <p:cNvPr id="4100" name="Picture 4" descr="G:\ФОТО\SAM_23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29322" y="285728"/>
            <a:ext cx="2716954" cy="311354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102" name="Picture 6" descr="G:\ФОТО\SAM_231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428596" y="2857496"/>
            <a:ext cx="3143272" cy="37206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71688" y="285750"/>
            <a:ext cx="6615112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ШКОЛА</a:t>
            </a:r>
            <a:endParaRPr lang="fr-FR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23" name="Содержимое 5"/>
          <p:cNvSpPr>
            <a:spLocks noGrp="1"/>
          </p:cNvSpPr>
          <p:nvPr>
            <p:ph idx="1"/>
          </p:nvPr>
        </p:nvSpPr>
        <p:spPr>
          <a:xfrm>
            <a:off x="3643313" y="1571625"/>
            <a:ext cx="5114925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	С 1985 по 1995 г.  я училась в Рудничной средней школе</a:t>
            </a:r>
          </a:p>
        </p:txBody>
      </p:sp>
      <p:pic>
        <p:nvPicPr>
          <p:cNvPr id="5" name="Рисунок 4" descr="G:\ФОТО\SAM_231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1785926"/>
            <a:ext cx="2643206" cy="43577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Рисунок 6" descr="G:\ФОТО\SAM_2315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29058" y="3214686"/>
            <a:ext cx="5072098" cy="312785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УЧИЛИЩЕ</a:t>
            </a:r>
            <a:endParaRPr lang="fr-FR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147" name="Содержимое 5"/>
          <p:cNvSpPr>
            <a:spLocks noGrp="1"/>
          </p:cNvSpPr>
          <p:nvPr>
            <p:ph idx="1"/>
          </p:nvPr>
        </p:nvSpPr>
        <p:spPr>
          <a:xfrm>
            <a:off x="2000250" y="1285875"/>
            <a:ext cx="6757988" cy="46688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	В 1998 г. я закончила Орловское педагогическое училище по специальности учитель начальных классов и обслуживающего труда</a:t>
            </a:r>
          </a:p>
        </p:txBody>
      </p:sp>
      <p:pic>
        <p:nvPicPr>
          <p:cNvPr id="6148" name="Рисунок 4" descr="G:\ФОТО\SAM_231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86063" y="3214688"/>
            <a:ext cx="4929187" cy="326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00250" y="142875"/>
            <a:ext cx="6615113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УНИВЕРСИТЕТ </a:t>
            </a:r>
            <a:endParaRPr lang="fr-FR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171" name="Содержимое 5"/>
          <p:cNvSpPr>
            <a:spLocks noGrp="1"/>
          </p:cNvSpPr>
          <p:nvPr>
            <p:ph idx="1"/>
          </p:nvPr>
        </p:nvSpPr>
        <p:spPr>
          <a:xfrm>
            <a:off x="571500" y="1000125"/>
            <a:ext cx="8572500" cy="23574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	В 2008 г. поступила в Вятский государственный гуманитарный университет на естественно-географический факультет.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	В 2014 г. закончила ВятГГУ с отличием.</a:t>
            </a:r>
          </a:p>
        </p:txBody>
      </p:sp>
      <p:pic>
        <p:nvPicPr>
          <p:cNvPr id="5" name="Рисунок 4" descr="G:\ФОТО\SAM_232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0298" y="3143248"/>
            <a:ext cx="2714644" cy="3571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2" descr="C:\Users\User\Pictures\выпуск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8" y="3143248"/>
            <a:ext cx="2643206" cy="35242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71688" y="285750"/>
            <a:ext cx="6615112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Я - УЧИТЕЛЬ</a:t>
            </a:r>
            <a:endParaRPr lang="fr-FR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195" name="Содержимое 5"/>
          <p:cNvSpPr>
            <a:spLocks noGrp="1"/>
          </p:cNvSpPr>
          <p:nvPr>
            <p:ph idx="1"/>
          </p:nvPr>
        </p:nvSpPr>
        <p:spPr>
          <a:xfrm>
            <a:off x="2928938" y="1600200"/>
            <a:ext cx="5757862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	Если скупо отдаёшь, скупо и получишь. Если отдаёшь целые миры, то безграничной будет и твоя награда.</a:t>
            </a:r>
          </a:p>
        </p:txBody>
      </p:sp>
      <p:pic>
        <p:nvPicPr>
          <p:cNvPr id="8196" name="Picture 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933269">
            <a:off x="266700" y="3817938"/>
            <a:ext cx="323215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2063" y="3857625"/>
            <a:ext cx="3652837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85938" y="285750"/>
            <a:ext cx="714375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Я – КЛАССНЫЙ РУКОВОДИТЕЛЬ</a:t>
            </a:r>
            <a:endParaRPr lang="fr-FR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219" name="Содержимое 5"/>
          <p:cNvSpPr>
            <a:spLocks noGrp="1"/>
          </p:cNvSpPr>
          <p:nvPr>
            <p:ph idx="1"/>
          </p:nvPr>
        </p:nvSpPr>
        <p:spPr>
          <a:xfrm>
            <a:off x="785813" y="1357313"/>
            <a:ext cx="8186737" cy="31146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	Цель воспитательной работы - создать условия для формирования и гармоничного развития личности каждого ученика, учитывая его  природные задатки, условия жизни и воспитания его  в семье, школьном коллективе. </a:t>
            </a:r>
          </a:p>
        </p:txBody>
      </p:sp>
      <p:pic>
        <p:nvPicPr>
          <p:cNvPr id="9220" name="Рисунок 4" descr="G:\1 сентября 2013\школа 17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3" y="4357688"/>
            <a:ext cx="421640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6" descr="C:\Documents and Settings\Фея\Рабочий стол\Фотографии\Новый год\Новый год\Изображение 04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75" y="4357688"/>
            <a:ext cx="3143250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85938" y="285750"/>
            <a:ext cx="714375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НАГРАДЫ</a:t>
            </a:r>
            <a:endParaRPr lang="fr-FR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43" name="Рисунок 6" descr="G:\ФОТО\SAM_232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75" y="1214438"/>
            <a:ext cx="179705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Рисунок 7" descr="G:\ФОТО\SAM_232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28813" y="1214438"/>
            <a:ext cx="1878012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Рисунок 8" descr="G:\ФОТО\SAM_231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86188" y="1214438"/>
            <a:ext cx="1778000" cy="257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Рисунок 9" descr="G:\ФОТО\SAM_232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00688" y="1214438"/>
            <a:ext cx="1797050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10" descr="G:\ФОТО\SAM_2317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215188" y="1214438"/>
            <a:ext cx="1771650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Рисунок 11" descr="G:\ФОТО\SAM_2318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42875" y="3786188"/>
            <a:ext cx="184785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Рисунок 12" descr="G:\ФОТО\SAM_2323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928813" y="3786188"/>
            <a:ext cx="1800225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Рисунок 13" descr="G:\ФОТО\SAM_2324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714750" y="3786188"/>
            <a:ext cx="17399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Рисунок 14" descr="G:\ФОТО\SAM_2325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215188" y="3786188"/>
            <a:ext cx="1797050" cy="257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2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5357813" y="3786188"/>
            <a:ext cx="1887537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196</Words>
  <Application>Microsoft Office PowerPoint</Application>
  <PresentationFormat>Экран (4:3)</PresentationFormat>
  <Paragraphs>54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</vt:lpstr>
      <vt:lpstr>Thème Office</vt:lpstr>
      <vt:lpstr>МОЯ ВИЗИТНАЯ КАРТОЧКА</vt:lpstr>
      <vt:lpstr>Слайд 2</vt:lpstr>
      <vt:lpstr>ДЕТСТВО</vt:lpstr>
      <vt:lpstr>ШКОЛА</vt:lpstr>
      <vt:lpstr>УЧИЛИЩЕ</vt:lpstr>
      <vt:lpstr>УНИВЕРСИТЕТ </vt:lpstr>
      <vt:lpstr>Я - УЧИТЕЛЬ</vt:lpstr>
      <vt:lpstr>Я – КЛАССНЫЙ РУКОВОДИТЕЛЬ</vt:lpstr>
      <vt:lpstr>НАГРАДЫ</vt:lpstr>
      <vt:lpstr>МОЯ СЕМЬЯ – МОЁ СЧАСТЬЕ</vt:lpstr>
      <vt:lpstr>Слайд 11</vt:lpstr>
      <vt:lpstr>МОИ УВЛЕЧЕНИЯ</vt:lpstr>
      <vt:lpstr>Слайд 13</vt:lpstr>
      <vt:lpstr>Слайд 14</vt:lpstr>
      <vt:lpstr>Благодарю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Ольга</dc:creator>
  <cp:lastModifiedBy>User</cp:lastModifiedBy>
  <cp:revision>31</cp:revision>
  <dcterms:created xsi:type="dcterms:W3CDTF">2008-07-21T15:46:53Z</dcterms:created>
  <dcterms:modified xsi:type="dcterms:W3CDTF">2014-11-01T17:03:10Z</dcterms:modified>
</cp:coreProperties>
</file>