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4%D0%B5%D1%80%D0%B5%D0%B2%D1%8C%D1%8F&amp;start=120&amp;t_word=TREES&amp;t_lang=ru&amp;imgtype=0&amp;searchopts=&amp;itemsperpage=60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6203" y="1268760"/>
            <a:ext cx="8712968" cy="1470025"/>
          </a:xfrm>
          <a:ln>
            <a:noFill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Метод </a:t>
            </a:r>
            <a:r>
              <a:rPr lang="ru-RU" sz="6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«Дерево ожиданий»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3119" y="1844834"/>
            <a:ext cx="8208912" cy="864096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entury Schoolbook" pitchFamily="18" charset="0"/>
                <a:ea typeface="Times New Roman"/>
                <a:cs typeface="Mongolian Baiti" pitchFamily="66" charset="0"/>
              </a:rPr>
              <a:t>Активный метод  выяснения ожиданий и опасений</a:t>
            </a:r>
            <a:r>
              <a:rPr lang="ru-RU" sz="5800" dirty="0" smtClean="0">
                <a:effectLst/>
                <a:latin typeface="Georgia" pitchFamily="18" charset="0"/>
                <a:ea typeface="Times New Roman"/>
                <a:cs typeface="Times New Roman"/>
              </a:rPr>
              <a:t> </a:t>
            </a:r>
            <a:endParaRPr lang="ru-RU" sz="5800" dirty="0">
              <a:latin typeface="Georgia" pitchFamily="18" charset="0"/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08920"/>
            <a:ext cx="3733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568" y="1124744"/>
            <a:ext cx="8496943" cy="924475"/>
          </a:xfrm>
        </p:spPr>
        <p:txBody>
          <a:bodyPr>
            <a:normAutofit fontScale="90000"/>
          </a:bodyPr>
          <a:lstStyle/>
          <a:p>
            <a:pPr marL="274320" lvl="0" indent="-274320" defTabSz="914400">
              <a:spcBef>
                <a:spcPts val="600"/>
              </a:spcBef>
            </a:pPr>
            <a: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  <a:t/>
            </a:r>
            <a:b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</a:br>
            <a:r>
              <a:rPr lang="ru-RU" sz="3100" dirty="0">
                <a:solidFill>
                  <a:schemeClr val="accent4">
                    <a:lumMod val="50000"/>
                  </a:schemeClr>
                </a:solidFill>
                <a:ea typeface="Times New Roman"/>
                <a:cs typeface="Times New Roman"/>
              </a:rPr>
              <a:t/>
            </a:r>
            <a:br>
              <a:rPr lang="ru-RU" sz="3100" dirty="0">
                <a:solidFill>
                  <a:schemeClr val="accent4">
                    <a:lumMod val="50000"/>
                  </a:schemeClr>
                </a:solidFill>
                <a:ea typeface="Times New Roman"/>
                <a:cs typeface="Times New Roman"/>
              </a:rPr>
            </a:br>
            <a:r>
              <a:rPr lang="ru-RU" sz="2700" dirty="0">
                <a:solidFill>
                  <a:schemeClr val="accent4">
                    <a:lumMod val="50000"/>
                  </a:schemeClr>
                </a:solidFill>
                <a:latin typeface="Century Schoolbook" pitchFamily="18" charset="0"/>
                <a:ea typeface="Times New Roman"/>
                <a:cs typeface="Times New Roman"/>
              </a:rPr>
              <a:t>Цель – </a:t>
            </a:r>
            <a:r>
              <a:rPr lang="ru-RU" sz="2700" dirty="0" smtClean="0">
                <a:solidFill>
                  <a:schemeClr val="accent4">
                    <a:lumMod val="50000"/>
                  </a:schemeClr>
                </a:solidFill>
                <a:latin typeface="Century Schoolbook" pitchFamily="18" charset="0"/>
                <a:ea typeface="Times New Roman"/>
                <a:cs typeface="Times New Roman"/>
              </a:rPr>
              <a:t>ученики самостоятельно формулируют свои ожидания от урока, узнают об ожиданиях других учеников. На протяжении всего урока видят своё продвижение вперёд.</a:t>
            </a:r>
            <a:endParaRPr lang="ru-RU" sz="2700" dirty="0">
              <a:solidFill>
                <a:schemeClr val="accent4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898672"/>
            <a:ext cx="4896544" cy="4051437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endParaRPr lang="ru-RU" sz="2000" i="0" dirty="0">
              <a:latin typeface="Century Schoolbook" pitchFamily="18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i="0" dirty="0" smtClean="0">
                <a:effectLst/>
                <a:latin typeface="Century Schoolbook" pitchFamily="18" charset="0"/>
                <a:ea typeface="Times New Roman"/>
                <a:cs typeface="Times New Roman"/>
              </a:rPr>
              <a:t>Материалы: заготовленные заранее из цветной бумаги шаблоны яблок, фломастеры, плакат, скотч.</a:t>
            </a:r>
            <a:endParaRPr lang="ru-RU" sz="2000" i="0" dirty="0">
              <a:latin typeface="Century Schoolbook" pitchFamily="18" charset="0"/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i="0" dirty="0" smtClean="0">
                <a:effectLst/>
                <a:latin typeface="Century Schoolbook" pitchFamily="18" charset="0"/>
                <a:ea typeface="Times New Roman"/>
                <a:cs typeface="Times New Roman"/>
              </a:rPr>
              <a:t> </a:t>
            </a:r>
            <a:endParaRPr lang="ru-RU" sz="2000" i="0" dirty="0">
              <a:latin typeface="Century Schoolbook" pitchFamily="18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i="0" dirty="0" smtClean="0">
                <a:effectLst/>
                <a:latin typeface="Century Schoolbook" pitchFamily="18" charset="0"/>
                <a:ea typeface="Times New Roman"/>
                <a:cs typeface="Times New Roman"/>
              </a:rPr>
              <a:t>Численность: весь класс</a:t>
            </a:r>
            <a:endParaRPr lang="ru-RU" sz="2000" i="0" dirty="0">
              <a:latin typeface="Century Schoolbook" pitchFamily="18" charset="0"/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i="0" dirty="0" smtClean="0">
                <a:effectLst/>
                <a:latin typeface="Century Schoolbook" pitchFamily="18" charset="0"/>
                <a:ea typeface="Times New Roman"/>
                <a:cs typeface="Times New Roman"/>
              </a:rPr>
              <a:t> </a:t>
            </a:r>
            <a:endParaRPr lang="ru-RU" sz="2000" i="0" dirty="0">
              <a:latin typeface="Century Schoolbook" pitchFamily="18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i="0" dirty="0" smtClean="0">
                <a:effectLst/>
                <a:latin typeface="Century Schoolbook" pitchFamily="18" charset="0"/>
                <a:ea typeface="Times New Roman"/>
                <a:cs typeface="Times New Roman"/>
              </a:rPr>
              <a:t>Время: 30 мин.</a:t>
            </a:r>
            <a:endParaRPr lang="ru-RU" sz="2000" i="0" dirty="0">
              <a:latin typeface="Century Schoolbook" pitchFamily="18" charset="0"/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 smtClean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68" y="2564904"/>
            <a:ext cx="38100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76"/>
            <a:ext cx="7125113" cy="9244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Century Schoolbook" pitchFamily="18" charset="0"/>
              </a:rPr>
              <a:t>Проведение: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6624736" cy="4051437"/>
          </a:xfrm>
        </p:spPr>
        <p:txBody>
          <a:bodyPr>
            <a:noAutofit/>
          </a:bodyPr>
          <a:lstStyle/>
          <a:p>
            <a:r>
              <a:rPr lang="ru-RU" sz="2400" i="0" dirty="0" smtClean="0">
                <a:latin typeface="Century Schoolbook" pitchFamily="18" charset="0"/>
              </a:rPr>
              <a:t>Учитель заранее готовит большой плакат с условным «деревом». В начале урока ученикам раздаются заранее заготовленные яблоки. На них ученики пишут свои ожидания от урока и по очереди помещают их на дерево. Ожиданий может быть несколько.</a:t>
            </a:r>
          </a:p>
          <a:p>
            <a:r>
              <a:rPr lang="ru-RU" sz="2400" i="0" dirty="0" smtClean="0">
                <a:latin typeface="Century Schoolbook" pitchFamily="18" charset="0"/>
              </a:rPr>
              <a:t>По мере того, как пожелания будут исполняться, т.е. яблоки начнут «созревать», можно их снимать и «собирать» в корзину.</a:t>
            </a:r>
          </a:p>
          <a:p>
            <a:r>
              <a:rPr lang="ru-RU" sz="2400" i="0" dirty="0" smtClean="0">
                <a:latin typeface="Century Schoolbook" pitchFamily="18" charset="0"/>
              </a:rPr>
              <a:t>Этот метод наглядно показывает самим ученикам собственное продвижение вперёд.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157" y="2492896"/>
            <a:ext cx="3714955" cy="412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5544616" cy="68332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Century Schoolbook" pitchFamily="18" charset="0"/>
              </a:rPr>
              <a:t>Ресурсы: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125112" cy="4051437"/>
          </a:xfrm>
        </p:spPr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http://www.moi-universitet.ru/</a:t>
            </a:r>
            <a:r>
              <a:rPr lang="ru-RU" sz="1400" dirty="0"/>
              <a:t> </a:t>
            </a:r>
          </a:p>
          <a:p>
            <a:r>
              <a:rPr lang="ru-RU" sz="1400" u="sng" dirty="0"/>
              <a:t>электронная книга «</a:t>
            </a:r>
            <a:r>
              <a:rPr lang="ru-RU" sz="1400" u="sng" dirty="0" err="1"/>
              <a:t>Копилочка</a:t>
            </a:r>
            <a:r>
              <a:rPr lang="ru-RU" sz="1400" u="sng" dirty="0"/>
              <a:t> активных методов обучения</a:t>
            </a:r>
            <a:r>
              <a:rPr lang="ru-RU" sz="1400" u="sng" dirty="0" smtClean="0"/>
              <a:t>»</a:t>
            </a:r>
            <a:endParaRPr lang="ru-RU" sz="1400" dirty="0" smtClean="0">
              <a:hlinkClick r:id="rId3"/>
            </a:endParaRPr>
          </a:p>
          <a:p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://ru.123rf.com/search.php?word=%D0%B4%D0%B5%D1%80%D0%B5%D0%B2%D1%8C%D1%8F&amp;start=120&amp;t_word=TREES&amp;t_lang=ru&amp;imgtype=0&amp;searchopts=&amp;itemsperpage=60</a:t>
            </a:r>
            <a:endParaRPr lang="ru-RU" sz="1400" dirty="0" smtClean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285</TotalTime>
  <Words>122</Words>
  <Application>Microsoft Office PowerPoint</Application>
  <PresentationFormat>Экран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Метод   «Дерево ожиданий» </vt:lpstr>
      <vt:lpstr>  Цель – ученики самостоятельно формулируют свои ожидания от урока, узнают об ожиданиях других учеников. На протяжении всего урока видят своё продвижение вперёд.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«Автобусная остановка»</dc:title>
  <dc:creator>Седова</dc:creator>
  <cp:lastModifiedBy>Alexandr</cp:lastModifiedBy>
  <cp:revision>20</cp:revision>
  <dcterms:created xsi:type="dcterms:W3CDTF">2012-04-07T21:28:12Z</dcterms:created>
  <dcterms:modified xsi:type="dcterms:W3CDTF">2014-11-03T19:02:49Z</dcterms:modified>
</cp:coreProperties>
</file>