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94" autoAdjust="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3AA4D63-2FCB-489A-82A1-D5ED1A848A78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CA14F2F-16E1-4E11-86B8-9F5C93376B1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7%D0%B5%D0%BC%D0%BB%D1%8F+%D0%B2%D0%BE%D0%B7%D0%B4%D1%83%D1%85+%D0%BE%D0%B3%D0%BE%D0%BD%D1%8C+%D0%B2%D0%BE%D0%B4%D0%B0&amp;start=240&amp;t_word=earth%20air%20fire%20water&amp;t_lang=ru&amp;imgtype=0&amp;searchopts=&amp;itemsperpage=60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780108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67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 «Земля, воздух, огонь и вода»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1500" y="3573016"/>
            <a:ext cx="6400800" cy="1008112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sz="3200" b="1" i="1" dirty="0" smtClean="0">
                <a:effectLst/>
                <a:ea typeface="Times New Roman"/>
                <a:cs typeface="Times New Roman"/>
              </a:rPr>
              <a:t>Активный метод активизации учащихся</a:t>
            </a:r>
            <a:endParaRPr lang="ru-RU" sz="3200" b="1" i="1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486" y="3861048"/>
            <a:ext cx="2322482" cy="23224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68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Численность – весь класс.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Время – 8-10 минут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40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4000" dirty="0" smtClean="0">
                <a:latin typeface="Times New Roman"/>
                <a:ea typeface="Times New Roman"/>
                <a:cs typeface="Times New Roman"/>
              </a:rPr>
              <a:t>Цель </a:t>
            </a:r>
            <a:r>
              <a:rPr lang="ru-RU" sz="4000" dirty="0">
                <a:latin typeface="Times New Roman"/>
                <a:ea typeface="Times New Roman"/>
                <a:cs typeface="Times New Roman"/>
              </a:rPr>
              <a:t>– повысить уровень энергии в классе.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8155">
            <a:off x="4499271" y="2630354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4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822" y="2060848"/>
            <a:ext cx="8424936" cy="4464496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32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Учитель просит обучающихся по его команде изобразить одно из состояний – воздух, землю, огонь и воду.</a:t>
            </a:r>
            <a:endParaRPr lang="ru-RU" sz="32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32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Проведение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299">
            <a:off x="4537466" y="3609315"/>
            <a:ext cx="2675795" cy="267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2204864"/>
            <a:ext cx="8424936" cy="4464496"/>
          </a:xfrm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32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u="sng" dirty="0" smtClean="0">
                <a:effectLst/>
                <a:latin typeface="Times New Roman"/>
                <a:ea typeface="Times New Roman"/>
                <a:cs typeface="Times New Roman"/>
              </a:rPr>
              <a:t>Воздух. </a:t>
            </a: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Ученики начинает дышать глубже, чем обычно. Они встают и делают глубокий вдох, а затем выдох. Каждый представляет, что его тело, словно большая губка, жадно впитывает кислород из воздуха. Все стараются услышать, как воздух входит в нос, почувствовать, как он наполняет грудь и плечи, руки до самых кончиков пальцев; как воздух струится в области головы, в лицо; воздух заполняет живот, область таза, бедра, колени и стремится дальше – к лодыжкам, ступням и кончикам пальцев.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Ученики делают несколько глубоких вдохов и выдохов. Можно предложить всем пару раз зевнуть. Сначала это получается скорее искусственно, но иногда после этого возникает настоящий зевок. Зевота – естественный способ компенсировать недостаток кислорода. (Зевание может использоваться и по-другому: вы можете на первой встрече предложить зевать сознательно, чтобы группа быстрее «взбодрилась»).</a:t>
            </a:r>
            <a:endParaRPr lang="ru-RU" sz="3200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32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Проведение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0" b="50000"/>
          <a:stretch/>
        </p:blipFill>
        <p:spPr>
          <a:xfrm>
            <a:off x="6444208" y="33164"/>
            <a:ext cx="1996440" cy="190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764704"/>
            <a:ext cx="2048256" cy="19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564904"/>
            <a:ext cx="7408333" cy="3450696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u="sng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Земля. </a:t>
            </a:r>
            <a:r>
              <a:rPr lang="ru-RU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Теперь ученики должны установить контакт с землей, «заземлиться» и почувствовать уверенность. Учитель вместе с обучающимися начинает сильно давить на пол, стоя на одном месте, можно топать ногами и даже пару раз подпрыгнуть верх. Можно потереть ногами пол, покрутиться на месте. Цель – по-новому ощутить свои ноги, которые находятся дальше всего от центра сознания, и благодаря этому телесному ощущению почувствовать большую стабильность и уверенность.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Проведение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870704"/>
            <a:ext cx="1908048" cy="198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u="sng" dirty="0" smtClean="0">
                <a:effectLst/>
                <a:latin typeface="Times New Roman"/>
                <a:ea typeface="Times New Roman"/>
                <a:cs typeface="Times New Roman"/>
              </a:rPr>
              <a:t>Огонь.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Ученики активно двигают руками, ногами, телом, изображая языки пламени. Учитель предлагает всем ощутить энергию и тепло в своем теле, когда они двигаются подобным образом.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Проведение: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76256" y="3861048"/>
            <a:ext cx="1901952" cy="20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0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76872"/>
            <a:ext cx="7408333" cy="3450696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endParaRPr lang="ru-RU" dirty="0" smtClean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Вода. Эта часть упражнения составляет контраст с предыдущей. Ученики просто представляют себе, что комната превращается в бассейн, и делают мягкие, свободные движения в «воде», следя за тем, чтобы двигались суставы – кисти рук, локти, плечи, бедра, колени.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Проведение: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>
          <a:xfrm>
            <a:off x="6332984" y="4469904"/>
            <a:ext cx="2343472" cy="234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2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450696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Можно дать дополнительные 3 минуты времени, чтобы каждый мог создать свою индивидуальную комбинацию элементов.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u="sng" dirty="0" smtClean="0">
                <a:effectLst/>
                <a:latin typeface="Times New Roman"/>
                <a:ea typeface="Times New Roman"/>
                <a:cs typeface="Times New Roman"/>
              </a:rPr>
              <a:t>Примечание: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Если учитель сам принимает участие в этом упражнении, помимо пользы для себя, он поможет также и неуверенным и стеснительным ученикам активнее участвовать в упражнении.</a:t>
            </a:r>
            <a:endParaRPr lang="ru-RU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Проведение: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01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/>
              <a:t>электронная книга «</a:t>
            </a:r>
            <a:r>
              <a:rPr lang="ru-RU" sz="1200" u="sng" dirty="0" err="1"/>
              <a:t>Копилочка</a:t>
            </a:r>
            <a:r>
              <a:rPr lang="ru-RU" sz="1200" u="sng"/>
              <a:t> активных методов обучения</a:t>
            </a:r>
            <a:r>
              <a:rPr lang="ru-RU" sz="1200" u="sng" smtClean="0"/>
              <a:t>»</a:t>
            </a:r>
            <a:endParaRPr lang="ru-RU" sz="1200" smtClean="0">
              <a:hlinkClick r:id="rId3"/>
            </a:endParaRPr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://ru.123rf.com/search.php?word=%D0%B7%D0%B5%D0%BC%D0%BB%D1%8F+%D0%B2%D0%BE%D0%B7%D0%B4%D1%83%D1%85+%D0%BE%D0%B3%D0%BE%D0%BD%D1%8C+%D0%B2%D0%BE%D0%B4%D0%B0&amp;start=240&amp;t_word=earth%20air%20fire%20water&amp;t_lang=ru&amp;imgtype=0&amp;searchopts=&amp;itemsperpage=60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Ресурсы: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08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68</TotalTime>
  <Words>227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Метод «Земля, воздух, огонь и вода» </vt:lpstr>
      <vt:lpstr> Цель – повысить уровень энергии в классе.   </vt:lpstr>
      <vt:lpstr> Проведение: </vt:lpstr>
      <vt:lpstr> Проведение: </vt:lpstr>
      <vt:lpstr> Проведение: </vt:lpstr>
      <vt:lpstr>Проведение: </vt:lpstr>
      <vt:lpstr>Проведение: 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«Земля, воздух, огонь и вода»</dc:title>
  <dc:creator>Седова</dc:creator>
  <cp:lastModifiedBy>Alexandr</cp:lastModifiedBy>
  <cp:revision>9</cp:revision>
  <dcterms:created xsi:type="dcterms:W3CDTF">2012-04-07T21:29:50Z</dcterms:created>
  <dcterms:modified xsi:type="dcterms:W3CDTF">2014-11-03T19:03:15Z</dcterms:modified>
</cp:coreProperties>
</file>