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A4EFE08-2C41-4641-A896-927218C378FA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3DB3CA9-A5FE-4A64-9F9B-F958B022136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0%B7%D0%BD%D0%B2%D0%BA+%D0%B2%D0%BE%D0%BF%D1%80%D0%BE%D1%81%D0%B0&amp;imgtype=0&amp;t_word=znvk+question&amp;t_lang=ru&amp;srch_lang=ru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123rf.com/search.php?word=%D1%83%D1%87%D0%B8%D1%82%D0%B5%D0%BB%D1%8C+%D1%83+%D0%B4%D0%BE%D1%81%D0%BA%D0%B8&amp;start=100&amp;t_word=teacher%20at%20the%20blackboard&amp;t_lang=ru&amp;imgtype=0&amp;searchopts=&amp;itemsperpage=10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458200" cy="1222375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6000" b="1" dirty="0" smtClean="0">
                <a:effectLst/>
                <a:latin typeface="Times New Roman"/>
                <a:ea typeface="Times New Roman"/>
                <a:cs typeface="Times New Roman"/>
              </a:rPr>
              <a:t>Метод </a:t>
            </a:r>
            <a:br>
              <a:rPr lang="ru-RU" sz="6000" b="1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6000" b="1" dirty="0" smtClean="0">
                <a:effectLst/>
                <a:latin typeface="Times New Roman"/>
                <a:ea typeface="Times New Roman"/>
                <a:cs typeface="Times New Roman"/>
              </a:rPr>
              <a:t>«Инфо-</a:t>
            </a:r>
            <a:r>
              <a:rPr lang="ru-RU" sz="6000" b="1" dirty="0" err="1" smtClean="0">
                <a:effectLst/>
                <a:latin typeface="Times New Roman"/>
                <a:ea typeface="Times New Roman"/>
                <a:cs typeface="Times New Roman"/>
              </a:rPr>
              <a:t>угадайка</a:t>
            </a:r>
            <a:r>
              <a:rPr lang="ru-RU" sz="6000" b="1" dirty="0" smtClean="0">
                <a:effectLst/>
                <a:latin typeface="Times New Roman"/>
                <a:ea typeface="Times New Roman"/>
                <a:cs typeface="Times New Roman"/>
              </a:rPr>
              <a:t>»</a:t>
            </a: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86358" y="2420888"/>
            <a:ext cx="8458200" cy="9144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latin typeface="Times New Roman"/>
                <a:ea typeface="Times New Roman"/>
              </a:rPr>
              <a:t>Активный метод </a:t>
            </a:r>
            <a:r>
              <a:rPr lang="ru-RU" smtClean="0">
                <a:latin typeface="Times New Roman"/>
                <a:ea typeface="Times New Roman"/>
              </a:rPr>
              <a:t>представления информации</a:t>
            </a:r>
            <a:endParaRPr lang="ru-RU" dirty="0" smtClean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878088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62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919" y="1052736"/>
            <a:ext cx="8686800" cy="4525963"/>
          </a:xfrm>
        </p:spPr>
        <p:txBody>
          <a:bodyPr>
            <a:normAutofit lnSpcReduction="10000"/>
          </a:bodyPr>
          <a:lstStyle/>
          <a:p>
            <a:pPr>
              <a:spcAft>
                <a:spcPts val="0"/>
              </a:spcAft>
            </a:pP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Цели метода: представление нового материала, структурирование материала, оживление внимания обучающихся.</a:t>
            </a:r>
            <a:endParaRPr lang="ru-RU" sz="3000" dirty="0">
              <a:solidFill>
                <a:schemeClr val="accent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Группы: весь класс.</a:t>
            </a:r>
            <a:endParaRPr lang="ru-RU" sz="3000" dirty="0">
              <a:solidFill>
                <a:schemeClr val="accent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Время: зависит от объема нового материала и структуры урока.</a:t>
            </a:r>
            <a:endParaRPr lang="ru-RU" sz="3000" dirty="0">
              <a:solidFill>
                <a:schemeClr val="accent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Материал: подготовленный лист ватмана, цветные маркеры.</a:t>
            </a:r>
            <a:endParaRPr lang="ru-RU" sz="3000" dirty="0">
              <a:solidFill>
                <a:schemeClr val="accent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solidFill>
                <a:schemeClr val="accent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322418"/>
            <a:ext cx="3168352" cy="247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2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  <a:latin typeface="Times New Roman"/>
                <a:ea typeface="Times New Roman"/>
                <a:cs typeface="Times New Roman"/>
              </a:rPr>
              <a:t>Проведение:</a:t>
            </a:r>
            <a:r>
              <a:rPr lang="ru-RU" b="1" dirty="0">
                <a:ea typeface="Times New Roman"/>
                <a:cs typeface="Times New Roman"/>
              </a:rPr>
              <a:t/>
            </a:r>
            <a:br>
              <a:rPr lang="ru-RU" b="1" dirty="0">
                <a:ea typeface="Times New Roman"/>
                <a:cs typeface="Times New Roman"/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686800" cy="5115198"/>
          </a:xfrm>
        </p:spPr>
        <p:txBody>
          <a:bodyPr>
            <a:normAutofit fontScale="6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Учитель называет тему своего сообщения. На стене прикреплен лист ватмана или блокнот </a:t>
            </a:r>
            <a:r>
              <a:rPr lang="ru-RU" sz="3800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флипчата</a:t>
            </a:r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, в его центре указано название темы. Остальное пространство листа разделено на секторы, пронумерованные, но пока не заполненные. Начиная с сектора 1, учитель вписывает в сектор название раздела темы, о котором он сейчас начнет говорить в ходе сообщения. Обучающимся предлагается обдумать, о каких аспектах темы, возможно, далее пойдет речь в докладе. Затем учитель раскрывает тему, а в сектор вписываются наиболее существенные моменты первого раздела (можно записывать темы и ключевые моменты маркерами разных цветов). Они вносятся на плакат по ходу сообщения. Закончив изложение материала по первому разделу темы, учитель вписывает во второй сектор название второго раздела темы, и так далее.</a:t>
            </a:r>
            <a:endParaRPr lang="ru-RU" sz="3800" dirty="0">
              <a:solidFill>
                <a:schemeClr val="accent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2056" name="Picture 8" descr="Мультфильм учитель Фото со стока - 739057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5329108"/>
            <a:ext cx="1800200" cy="149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80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Вопрос символ кнопки иллюстрация  Фото со стока - 747992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0205">
            <a:off x="6917323" y="-106289"/>
            <a:ext cx="2200412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2618" y="1052736"/>
            <a:ext cx="8921382" cy="5904656"/>
          </a:xfrm>
        </p:spPr>
        <p:txBody>
          <a:bodyPr>
            <a:normAutofit fontScale="47500" lnSpcReduction="20000"/>
          </a:bodyPr>
          <a:lstStyle/>
          <a:p>
            <a:pPr>
              <a:spcAft>
                <a:spcPts val="0"/>
              </a:spcAft>
            </a:pPr>
            <a:r>
              <a:rPr lang="ru-RU" sz="51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Таким образом, наглядно и в четко структурированном виде представляется весь новый материал, выделяются его ключевые моменты. Существующие на момент начала презентации "белые пятна" по данной теме постепенно заполняются.</a:t>
            </a:r>
            <a:endParaRPr lang="ru-RU" sz="5100" dirty="0">
              <a:solidFill>
                <a:schemeClr val="accent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51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5100" dirty="0">
              <a:solidFill>
                <a:schemeClr val="accent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51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В конце презентации учитель задает вопрос, действительно ли им были затронуты все ожидавшиеся разделы, и не осталось ли каких-то не упомянутых аспектов темы. После презентации возможно проведение краткого обсуждения по теме и, при наличии вопросов у обучающихся, учитель дает ответы на них.</a:t>
            </a:r>
            <a:endParaRPr lang="ru-RU" sz="5100" dirty="0">
              <a:solidFill>
                <a:schemeClr val="accent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51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5100" dirty="0">
              <a:solidFill>
                <a:schemeClr val="accent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51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Этот метод изложения материала помогает обучающимся следить за аргументацией учителя и видеть актуальный в данный момент рассказа аспект темы. Отчетливое разделение общего потока информации способствует лучшему восприятию. "Белые пятна" стимулируют - многие участники начнут обдумывать, какими будут следующие, пока не обозначенные разделы темы.</a:t>
            </a:r>
            <a:endParaRPr lang="ru-RU" sz="5100" dirty="0">
              <a:solidFill>
                <a:schemeClr val="accent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  <a:latin typeface="Times New Roman"/>
                <a:ea typeface="Times New Roman"/>
                <a:cs typeface="Times New Roman"/>
              </a:rPr>
              <a:t>Проведение:</a:t>
            </a:r>
            <a:r>
              <a:rPr lang="ru-RU" b="1" dirty="0">
                <a:ea typeface="Times New Roman"/>
                <a:cs typeface="Times New Roman"/>
              </a:rPr>
              <a:t/>
            </a:r>
            <a:br>
              <a:rPr lang="ru-RU" b="1" dirty="0">
                <a:ea typeface="Times New Roman"/>
                <a:cs typeface="Times New Roman"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299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>
                <a:hlinkClick r:id="rId2"/>
              </a:rPr>
              <a:t>http://www.moi-universitet.ru/</a:t>
            </a:r>
            <a:r>
              <a:rPr lang="ru-RU" sz="1600" dirty="0"/>
              <a:t> </a:t>
            </a:r>
          </a:p>
          <a:p>
            <a:r>
              <a:rPr lang="ru-RU" sz="1600" u="sng" dirty="0"/>
              <a:t>электронная книга «</a:t>
            </a:r>
            <a:r>
              <a:rPr lang="ru-RU" sz="1600" u="sng" dirty="0" err="1"/>
              <a:t>Копилочка</a:t>
            </a:r>
            <a:r>
              <a:rPr lang="ru-RU" sz="1600" u="sng" dirty="0"/>
              <a:t> активных методов обучения</a:t>
            </a:r>
            <a:r>
              <a:rPr lang="ru-RU" sz="1600" u="sng" dirty="0" smtClean="0"/>
              <a:t>»</a:t>
            </a:r>
            <a:endParaRPr lang="ru-RU" sz="1600" dirty="0" smtClean="0">
              <a:solidFill>
                <a:srgbClr val="7030A0"/>
              </a:solidFill>
              <a:hlinkClick r:id="rId3"/>
            </a:endParaRPr>
          </a:p>
          <a:p>
            <a:r>
              <a:rPr lang="en-US" sz="1600" dirty="0" smtClean="0">
                <a:solidFill>
                  <a:srgbClr val="7030A0"/>
                </a:solidFill>
                <a:hlinkClick r:id="rId3"/>
              </a:rPr>
              <a:t>http</a:t>
            </a:r>
            <a:r>
              <a:rPr lang="en-US" sz="1600" dirty="0">
                <a:solidFill>
                  <a:srgbClr val="7030A0"/>
                </a:solidFill>
                <a:hlinkClick r:id="rId3"/>
              </a:rPr>
              <a:t>://ru.123rf.com/search.php?word=%D0%B7%D0%BD%D0%B2%D0%BA+%</a:t>
            </a:r>
            <a:r>
              <a:rPr lang="en-US" sz="1600" dirty="0" smtClean="0">
                <a:solidFill>
                  <a:srgbClr val="7030A0"/>
                </a:solidFill>
                <a:hlinkClick r:id="rId3"/>
              </a:rPr>
              <a:t>D0%B2%D0%BE%D0%BF%D1%80%D0%BE%D1%81%D0%B0&amp;imgtype=0&amp;t_word=znvk+question&amp;t_lang=ru&amp;srch_lang=ru</a:t>
            </a:r>
            <a:endParaRPr lang="ru-RU" sz="1600" dirty="0" smtClean="0">
              <a:solidFill>
                <a:srgbClr val="7030A0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  <a:hlinkClick r:id="rId4"/>
              </a:rPr>
              <a:t>http://ru.123rf.com/search.php?word=%D1%83%D1%87%D0%B8%D1%82%D0%B5%D0%BB%D1%8C+%D1%83+%D0%B4%D0%BE%D1%81%D0%BA%D0%B8&amp;start=100&amp;t_word=teacher%20at%20the%20blackboard&amp;t_lang=ru&amp;imgtype=0&amp;searchopts=&amp;itemsperpage=100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50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</TotalTime>
  <Words>114</Words>
  <Application>Microsoft Office PowerPoint</Application>
  <PresentationFormat>Экран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Метод  «Инфо-угадайка»   </vt:lpstr>
      <vt:lpstr>Презентация PowerPoint</vt:lpstr>
      <vt:lpstr>Проведение: </vt:lpstr>
      <vt:lpstr>Проведение: 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«Инфо-угадайка»</dc:title>
  <dc:creator>Седова</dc:creator>
  <cp:lastModifiedBy>Alexandr</cp:lastModifiedBy>
  <cp:revision>8</cp:revision>
  <dcterms:created xsi:type="dcterms:W3CDTF">2012-04-07T21:26:17Z</dcterms:created>
  <dcterms:modified xsi:type="dcterms:W3CDTF">2014-11-03T19:03:43Z</dcterms:modified>
</cp:coreProperties>
</file>