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7%D0%BE%D0%BE%D0%BF%D0%B0%D1%80%D0%BA&amp;imgtype=0&amp;t_word=zoo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2716" y="3212976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89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89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89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89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89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ea typeface="Times New Roman"/>
                <a:cs typeface="Times New Roman"/>
              </a:rPr>
              <a:t>«Зоопарк»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212976"/>
            <a:ext cx="5361689" cy="1296144"/>
          </a:xfrm>
        </p:spPr>
        <p:txBody>
          <a:bodyPr>
            <a:normAutofit fontScale="70000" lnSpcReduction="20000"/>
          </a:bodyPr>
          <a:lstStyle/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/>
                <a:cs typeface="Calibri" pitchFamily="34" charset="0"/>
              </a:rPr>
              <a:t>Активный метод знакомства.</a:t>
            </a:r>
            <a:endParaRPr lang="ru-RU" sz="45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Aft>
                <a:spcPts val="0"/>
              </a:spcAft>
            </a:pP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90" y="3680817"/>
            <a:ext cx="38100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05" y="1196752"/>
            <a:ext cx="8496943" cy="924475"/>
          </a:xfrm>
        </p:spPr>
        <p:txBody>
          <a:bodyPr>
            <a:noAutofit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3600" dirty="0">
                <a:solidFill>
                  <a:srgbClr val="B32C16">
                    <a:lumMod val="50000"/>
                  </a:srgbClr>
                </a:solidFill>
                <a:latin typeface="+mn-lt"/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rgbClr val="B32C16">
                    <a:lumMod val="50000"/>
                  </a:srgbClr>
                </a:solidFill>
                <a:latin typeface="+mn-lt"/>
                <a:ea typeface="Times New Roman"/>
                <a:cs typeface="Times New Roman"/>
              </a:rPr>
            </a:br>
            <a:r>
              <a:rPr lang="ru-RU" sz="3600" dirty="0">
                <a:latin typeface="+mn-lt"/>
                <a:ea typeface="Times New Roman"/>
                <a:cs typeface="Times New Roman"/>
              </a:rPr>
              <a:t/>
            </a:r>
            <a:br>
              <a:rPr lang="ru-RU" sz="3600" dirty="0">
                <a:latin typeface="+mn-lt"/>
                <a:ea typeface="Times New Roman"/>
                <a:cs typeface="Times New Roman"/>
              </a:rPr>
            </a:br>
            <a:r>
              <a:rPr lang="ru-RU" sz="3600" b="1" dirty="0">
                <a:solidFill>
                  <a:srgbClr val="B32C16">
                    <a:lumMod val="50000"/>
                  </a:srgbClr>
                </a:solidFill>
                <a:latin typeface="+mn-lt"/>
                <a:ea typeface="Times New Roman"/>
                <a:cs typeface="Times New Roman"/>
              </a:rPr>
              <a:t>Цель – </a:t>
            </a:r>
            <a:r>
              <a:rPr lang="ru-RU" sz="3600" b="1" dirty="0" smtClean="0">
                <a:solidFill>
                  <a:srgbClr val="B32C16">
                    <a:lumMod val="50000"/>
                  </a:srgbClr>
                </a:solidFill>
                <a:latin typeface="+mn-lt"/>
                <a:ea typeface="Times New Roman"/>
                <a:cs typeface="Times New Roman"/>
              </a:rPr>
              <a:t>игра-знакомство, позволяет ученикам быстрее узнать друг друга, вступить в общение</a:t>
            </a:r>
            <a:endParaRPr lang="ru-RU" sz="3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412" y="1700808"/>
            <a:ext cx="7125112" cy="4051437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Численность: весь класс</a:t>
            </a:r>
            <a:endParaRPr lang="ru-RU" sz="2800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 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Время: 15-20 мин.</a:t>
            </a:r>
          </a:p>
          <a:p>
            <a:pPr marL="0" indent="0">
              <a:spcAft>
                <a:spcPts val="0"/>
              </a:spcAft>
              <a:buNone/>
            </a:pPr>
            <a:endParaRPr lang="ru-RU" sz="2800" dirty="0" smtClean="0">
              <a:effectLst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a typeface="Times New Roman"/>
                <a:cs typeface="Times New Roman"/>
              </a:rPr>
              <a:t>Материалы: картинки, рисунки с изображением животных, птиц.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ea typeface="Times New Roman"/>
                <a:cs typeface="Times New Roman"/>
              </a:rPr>
              <a:t> </a:t>
            </a:r>
            <a:r>
              <a:rPr lang="ru-RU" dirty="0" smtClean="0">
                <a:ea typeface="Times New Roman"/>
                <a:cs typeface="Times New Roman"/>
              </a:rPr>
              <a:t>   </a:t>
            </a:r>
            <a:r>
              <a:rPr lang="ru-RU" sz="2800" dirty="0" smtClean="0">
                <a:ea typeface="Times New Roman"/>
                <a:cs typeface="Times New Roman"/>
              </a:rPr>
              <a:t> Бумага, карандаши, ручки.</a:t>
            </a:r>
            <a:endParaRPr lang="ru-RU" sz="2800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855763"/>
            <a:ext cx="30003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Проведение: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051437"/>
          </a:xfrm>
        </p:spPr>
        <p:txBody>
          <a:bodyPr>
            <a:noAutofit/>
          </a:bodyPr>
          <a:lstStyle/>
          <a:p>
            <a:r>
              <a:rPr lang="ru-RU" sz="2400" dirty="0" smtClean="0"/>
              <a:t>Ученикам предлагается разобрать картинки с изображениями животного и составить мини-рассказ о своём персонаже (мини-рассказ должен включать в себя всё-то, что ты хочешь рассказать о себе).</a:t>
            </a:r>
          </a:p>
          <a:p>
            <a:endParaRPr lang="ru-RU" sz="2400" dirty="0"/>
          </a:p>
          <a:p>
            <a:r>
              <a:rPr lang="ru-RU" sz="2400" dirty="0" smtClean="0"/>
              <a:t>Примечание: не стоит затягивать объяснение правил.</a:t>
            </a:r>
          </a:p>
        </p:txBody>
      </p:sp>
      <p:pic>
        <p:nvPicPr>
          <p:cNvPr id="1026" name="Picture 2" descr="абстрактная иллюстрация зоопарк хранитель со своими друзьями мультфильм животных Фото со стока - 995388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295" y="3717032"/>
            <a:ext cx="2713198" cy="298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39000" cy="11430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Ресурсы: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7125112" cy="4051437"/>
          </a:xfrm>
        </p:spPr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http://www.moi-universitet.ru/</a:t>
            </a:r>
            <a:r>
              <a:rPr lang="ru-RU" sz="1600" dirty="0"/>
              <a:t> </a:t>
            </a:r>
          </a:p>
          <a:p>
            <a:r>
              <a:rPr lang="ru-RU" sz="1600" u="sng" dirty="0"/>
              <a:t>электронная книга «</a:t>
            </a:r>
            <a:r>
              <a:rPr lang="ru-RU" sz="1600" u="sng" dirty="0" err="1"/>
              <a:t>Копилочка</a:t>
            </a:r>
            <a:r>
              <a:rPr lang="ru-RU" sz="1600" u="sng" dirty="0"/>
              <a:t> активных методов обучения</a:t>
            </a:r>
            <a:r>
              <a:rPr lang="ru-RU" sz="1600" u="sng" dirty="0" smtClean="0"/>
              <a:t>»</a:t>
            </a:r>
            <a:endParaRPr lang="ru-RU" sz="1600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://ru.123rf.com/search.php?word=%D0%B7%D0%BE%D0%BE%D0%BF%D0%B0%D1%80%D0%BA&amp;imgtype=0&amp;t_word=zoo&amp;t_lang=ru&amp;srch_lang=ru</a:t>
            </a:r>
            <a:endParaRPr lang="ru-RU" sz="1600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TC101859868[[fn=Термический]]</Template>
  <TotalTime>305</TotalTime>
  <Words>62</Words>
  <Application>Microsoft Office PowerPoint</Application>
  <PresentationFormat>Экран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Thermal</vt:lpstr>
      <vt:lpstr>Метод   «Зоопарк» </vt:lpstr>
      <vt:lpstr>  Цель – игра-знакомство, позволяет ученикам быстрее узнать друг друга, вступить в общение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23</cp:revision>
  <dcterms:created xsi:type="dcterms:W3CDTF">2012-04-07T21:28:12Z</dcterms:created>
  <dcterms:modified xsi:type="dcterms:W3CDTF">2014-11-03T19:03:26Z</dcterms:modified>
</cp:coreProperties>
</file>