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1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C286CD3-0851-4A58-91CE-F2F46B27A2AE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66C902F-6BC4-4AA1-AAD0-123623C6EBF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123rf.com/search.php?word=%D1%83%D0%BA%D0%B0%D0%B7%D0%B0%D1%82%D0%B5%D0%BB%D1%8C%D0%BD%D1%8B%D0%B9+%D0%BF%D0%B0%D0%BB%D0%B5%D1%86&amp;imgtype=0&amp;t_word=index+finger&amp;t_lang=ru&amp;srch_lang=ru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123rf.com/search.php?word=%D1%80%D1%83%D0%BA%D0%B8&amp;imgtype=0&amp;t_word=hands&amp;t_lang=ru&amp;srch_lang=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0386" y="836712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Метод </a:t>
            </a:r>
            <a:b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«Всё у меня в руках»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6850" y="2384590"/>
            <a:ext cx="7406640" cy="64283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Активный метод перехода к повседневности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068960"/>
            <a:ext cx="3432026" cy="353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86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04664"/>
            <a:ext cx="7498080" cy="48006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Цель: выяснить отношение учащихся к прошедшему уроку</a:t>
            </a:r>
          </a:p>
          <a:p>
            <a:r>
              <a:rPr lang="ru-RU" sz="2800" dirty="0" smtClean="0"/>
              <a:t>Участники: весь класс</a:t>
            </a:r>
          </a:p>
          <a:p>
            <a:r>
              <a:rPr lang="ru-RU" sz="2800" dirty="0" smtClean="0"/>
              <a:t>Время: 5 минут на объяснение; 10-20 мин на индивидуальную работу; 15 мин на осмотр «выставки» или 30 мин на написание, сортировку и обобщение содержания карточек</a:t>
            </a:r>
          </a:p>
          <a:p>
            <a:r>
              <a:rPr lang="ru-RU" sz="2800" dirty="0" smtClean="0"/>
              <a:t>Материал: листы бумаги всем учащимся; карточки (разноцветные), фломастеры, кнопки или скотч.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9" b="14268"/>
          <a:stretch/>
        </p:blipFill>
        <p:spPr>
          <a:xfrm>
            <a:off x="4716016" y="4797152"/>
            <a:ext cx="38100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57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-214496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effectLst/>
              </a:rPr>
              <a:t>Проведение:</a:t>
            </a:r>
            <a:endParaRPr lang="ru-RU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908720"/>
            <a:ext cx="7498080" cy="4800600"/>
          </a:xfrm>
        </p:spPr>
        <p:txBody>
          <a:bodyPr>
            <a:normAutofit fontScale="92500" lnSpcReduction="20000"/>
          </a:bodyPr>
          <a:lstStyle/>
          <a:p>
            <a:r>
              <a:rPr lang="ru-RU" sz="2400" i="1" dirty="0" smtClean="0"/>
              <a:t>Вопросы для оценки результатов работы обозначаются с помощью пальцев:</a:t>
            </a:r>
          </a:p>
          <a:p>
            <a:r>
              <a:rPr lang="ru-RU" sz="2800" dirty="0" smtClean="0"/>
              <a:t>Большой палец – над этой темой я хотел(а) бы поработать ещё;</a:t>
            </a:r>
          </a:p>
          <a:p>
            <a:pPr marL="82296" indent="0">
              <a:buNone/>
            </a:pPr>
            <a:endParaRPr lang="ru-RU" sz="2800" dirty="0" smtClean="0"/>
          </a:p>
          <a:p>
            <a:r>
              <a:rPr lang="ru-RU" sz="2800" dirty="0" smtClean="0"/>
              <a:t>Указательный палец – здесь мне были даны конкретные указания;</a:t>
            </a:r>
          </a:p>
          <a:p>
            <a:endParaRPr lang="ru-RU" dirty="0" smtClean="0"/>
          </a:p>
          <a:p>
            <a:r>
              <a:rPr lang="ru-RU" sz="2600" dirty="0" smtClean="0"/>
              <a:t>Средний – мне здесь совсем не понравилось;</a:t>
            </a:r>
          </a:p>
          <a:p>
            <a:pPr marL="82296" indent="0">
              <a:buNone/>
            </a:pPr>
            <a:endParaRPr lang="ru-RU" sz="2600" dirty="0" smtClean="0"/>
          </a:p>
          <a:p>
            <a:r>
              <a:rPr lang="ru-RU" sz="2600" dirty="0" smtClean="0"/>
              <a:t>Безымянный – психологическая атмосфера;</a:t>
            </a:r>
          </a:p>
          <a:p>
            <a:endParaRPr lang="ru-RU" sz="2600" dirty="0" smtClean="0"/>
          </a:p>
          <a:p>
            <a:r>
              <a:rPr lang="ru-RU" sz="2600" dirty="0" smtClean="0"/>
              <a:t>Мизинец – мне здесь не хватало…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0" t="49610" r="48450" b="23260"/>
          <a:stretch/>
        </p:blipFill>
        <p:spPr>
          <a:xfrm>
            <a:off x="8021533" y="1556792"/>
            <a:ext cx="994410" cy="1033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2392" b="71531"/>
          <a:stretch/>
        </p:blipFill>
        <p:spPr>
          <a:xfrm>
            <a:off x="7884368" y="2420888"/>
            <a:ext cx="1051872" cy="10846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6709" r="25000" b="23291"/>
          <a:stretch/>
        </p:blipFill>
        <p:spPr>
          <a:xfrm>
            <a:off x="7588294" y="3284984"/>
            <a:ext cx="952500" cy="1143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974282"/>
            <a:ext cx="950976" cy="11399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880" y="4149080"/>
            <a:ext cx="950976" cy="113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5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/>
              </a:rPr>
              <a:t>Проведение:</a:t>
            </a:r>
            <a:endParaRPr lang="ru-RU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340768"/>
            <a:ext cx="7498080" cy="48006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Учащиеся рисуют на листах бумаги свою руку, обводя её контур, записывают вопросы вокруг каждого пальца и  вписывают внутри контура свои ответы на эти вопросы. Затем листки вывешиваются как бы на «выставке», и всем учащимся до общего обсуждения предоставляется время для знакомства с нею.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389">
            <a:off x="4309089" y="3902814"/>
            <a:ext cx="2546972" cy="247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65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/>
              </a:rPr>
              <a:t>Примечание:</a:t>
            </a:r>
            <a:endParaRPr lang="ru-RU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Можно ещё в ходе урока предложить ученикам заполнить эти листки и отдельные ответы перенести на карточки, которые затем прикрепляются к общему большому рисунку руки.  </a:t>
            </a:r>
            <a:endParaRPr lang="ru-RU" sz="2400" dirty="0"/>
          </a:p>
        </p:txBody>
      </p:sp>
      <p:pic>
        <p:nvPicPr>
          <p:cNvPr id="2050" name="Picture 2" descr="Большие пальцы руки вверх Фото со стока - 157333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77072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74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/>
              </a:rPr>
              <a:t>Ресурсы:</a:t>
            </a:r>
            <a:endParaRPr lang="ru-RU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>
                <a:hlinkClick r:id="rId2"/>
              </a:rPr>
              <a:t>http://www.moi-universitet.ru/</a:t>
            </a:r>
            <a:r>
              <a:rPr lang="ru-RU" sz="1200" dirty="0"/>
              <a:t> </a:t>
            </a:r>
          </a:p>
          <a:p>
            <a:r>
              <a:rPr lang="ru-RU" sz="1200" u="sng" dirty="0"/>
              <a:t>электронная книга «</a:t>
            </a:r>
            <a:r>
              <a:rPr lang="ru-RU" sz="1200" u="sng" dirty="0" err="1"/>
              <a:t>Копилочка</a:t>
            </a:r>
            <a:r>
              <a:rPr lang="ru-RU" sz="1200" u="sng" dirty="0"/>
              <a:t> активных методов обучения</a:t>
            </a:r>
            <a:r>
              <a:rPr lang="ru-RU" sz="1200" u="sng" dirty="0" smtClean="0"/>
              <a:t>»</a:t>
            </a:r>
            <a:endParaRPr lang="ru-RU" sz="1200" dirty="0" smtClean="0">
              <a:hlinkClick r:id="rId3"/>
            </a:endParaRPr>
          </a:p>
          <a:p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://ru.123rf.com/search.php?word=%D1%83%D0%BA%D0%B0%D0%B7%D0%B0%D1%82%D0%B5%D0%BB%D1%8C%D0%BD%D1%8B%D0%B9+%</a:t>
            </a:r>
            <a:r>
              <a:rPr lang="en-US" sz="1200" dirty="0" smtClean="0">
                <a:hlinkClick r:id="rId3"/>
              </a:rPr>
              <a:t>D0%BF%D0%B0%D0%BB%D0%B5%D1%86&amp;imgtype=0&amp;t_word=index+finger&amp;t_lang=ru&amp;srch_lang=ru</a:t>
            </a:r>
            <a:endParaRPr lang="ru-RU" sz="1200" dirty="0" smtClean="0"/>
          </a:p>
          <a:p>
            <a:r>
              <a:rPr lang="en-US" sz="1200" dirty="0">
                <a:hlinkClick r:id="rId4"/>
              </a:rPr>
              <a:t>http://ru.123rf.com/search.php?word=%D1%80%D1%83%D0%BA%D0%B8&amp;imgtype=0&amp;t_word=hands&amp;t_lang=ru&amp;srch_lang=ru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9169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Symphony">
      <a:dk1>
        <a:sysClr val="windowText" lastClr="000000"/>
      </a:dk1>
      <a:lt1>
        <a:sysClr val="window" lastClr="FFFFFF"/>
      </a:lt1>
      <a:dk2>
        <a:srgbClr val="241F00"/>
      </a:dk2>
      <a:lt2>
        <a:srgbClr val="E5E9F7"/>
      </a:lt2>
      <a:accent1>
        <a:srgbClr val="AE0000"/>
      </a:accent1>
      <a:accent2>
        <a:srgbClr val="63457F"/>
      </a:accent2>
      <a:accent3>
        <a:srgbClr val="255775"/>
      </a:accent3>
      <a:accent4>
        <a:srgbClr val="A47C0C"/>
      </a:accent4>
      <a:accent5>
        <a:srgbClr val="39378D"/>
      </a:accent5>
      <a:accent6>
        <a:srgbClr val="680039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414</TotalTime>
  <Words>226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Метод  «Всё у меня в руках»</vt:lpstr>
      <vt:lpstr>Презентация PowerPoint</vt:lpstr>
      <vt:lpstr>Проведение:</vt:lpstr>
      <vt:lpstr>Проведение:</vt:lpstr>
      <vt:lpstr>Примечание: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«Переполох на заднем дворе»</dc:title>
  <dc:creator>Седова</dc:creator>
  <cp:lastModifiedBy>Alexandr</cp:lastModifiedBy>
  <cp:revision>12</cp:revision>
  <dcterms:created xsi:type="dcterms:W3CDTF">2012-04-10T08:18:01Z</dcterms:created>
  <dcterms:modified xsi:type="dcterms:W3CDTF">2014-11-03T19:01:20Z</dcterms:modified>
</cp:coreProperties>
</file>