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01FE7471-4F3B-4BC2-8DA9-B145BF4C25E4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49E4B746-89E6-47EC-BF6B-519C232C1945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0%BF%D0%B5%D0%BD%D0%B8%D0%B5&amp;start=60&amp;t_word=singing&amp;t_lang=ru&amp;imgtype=0&amp;searchopts=&amp;itemsperpage=60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4096" y="1196752"/>
            <a:ext cx="7772400" cy="1470025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Метод «Давайте споём»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789141"/>
            <a:ext cx="6400800" cy="1054968"/>
          </a:xfrm>
        </p:spPr>
        <p:txBody>
          <a:bodyPr>
            <a:noAutofit/>
          </a:bodyPr>
          <a:lstStyle/>
          <a:p>
            <a:pPr algn="ctr"/>
            <a:r>
              <a:rPr lang="ru-RU" sz="2000" b="0" i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Mongolian Baiti" pitchFamily="66" charset="0"/>
              </a:rPr>
              <a:t>Активный метод активизации учащихся</a:t>
            </a:r>
            <a:r>
              <a:rPr lang="ru-RU" sz="2000" b="0" i="1" dirty="0" smtClean="0">
                <a:solidFill>
                  <a:schemeClr val="accent3">
                    <a:lumMod val="50000"/>
                  </a:schemeClr>
                </a:solidFill>
                <a:ea typeface="Times New Roman"/>
                <a:cs typeface="Mongolian Baiti" pitchFamily="66" charset="0"/>
              </a:rPr>
              <a:t>.</a:t>
            </a:r>
            <a:endParaRPr lang="ru-RU" sz="2000" b="0" i="1" dirty="0">
              <a:solidFill>
                <a:schemeClr val="accent3">
                  <a:lumMod val="50000"/>
                </a:schemeClr>
              </a:solidFill>
              <a:cs typeface="Mongolian Baiti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95736" y="3429000"/>
            <a:ext cx="6400800" cy="1054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Певица мультфильм опера человек пения. Фото со стока - 1080737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16625"/>
            <a:ext cx="2880320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74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7467600" cy="4873752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200" dirty="0" smtClean="0">
                <a:solidFill>
                  <a:srgbClr val="C00000"/>
                </a:solidFill>
                <a:effectLst/>
                <a:ea typeface="Tahoma" pitchFamily="34" charset="0"/>
                <a:cs typeface="Tahoma" pitchFamily="34" charset="0"/>
              </a:rPr>
              <a:t>Цель – «проснуться» перед </a:t>
            </a:r>
            <a:r>
              <a:rPr lang="ru-RU" sz="3200" smtClean="0">
                <a:solidFill>
                  <a:srgbClr val="C00000"/>
                </a:solidFill>
                <a:effectLst/>
                <a:ea typeface="Tahoma" pitchFamily="34" charset="0"/>
                <a:cs typeface="Tahoma" pitchFamily="34" charset="0"/>
              </a:rPr>
              <a:t>началом занятия</a:t>
            </a:r>
            <a:r>
              <a:rPr lang="ru-RU" sz="3200" dirty="0" smtClean="0">
                <a:solidFill>
                  <a:srgbClr val="C00000"/>
                </a:solidFill>
                <a:effectLst/>
                <a:ea typeface="Tahoma" pitchFamily="34" charset="0"/>
                <a:cs typeface="Tahoma" pitchFamily="34" charset="0"/>
              </a:rPr>
              <a:t>, прийти в хорошее настроение, почувствовать дух команды.</a:t>
            </a:r>
            <a:endParaRPr lang="ru-RU" sz="3200" dirty="0">
              <a:solidFill>
                <a:srgbClr val="C00000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ea typeface="Tahoma" pitchFamily="34" charset="0"/>
                <a:cs typeface="Tahoma" pitchFamily="34" charset="0"/>
              </a:rPr>
              <a:t>Численность – весь класс.</a:t>
            </a:r>
            <a:endParaRPr lang="ru-RU" sz="2400" dirty="0">
              <a:ea typeface="Tahoma" pitchFamily="34" charset="0"/>
              <a:cs typeface="Tahoma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effectLst/>
                <a:ea typeface="Tahoma" pitchFamily="34" charset="0"/>
                <a:cs typeface="Tahoma" pitchFamily="34" charset="0"/>
              </a:rPr>
              <a:t> </a:t>
            </a:r>
            <a:endParaRPr lang="ru-RU" sz="2400" dirty="0">
              <a:ea typeface="Tahoma" pitchFamily="34" charset="0"/>
              <a:cs typeface="Tahoma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ea typeface="Tahoma" pitchFamily="34" charset="0"/>
                <a:cs typeface="Tahoma" pitchFamily="34" charset="0"/>
              </a:rPr>
              <a:t>Время – 10 минут</a:t>
            </a:r>
            <a:endParaRPr lang="ru-RU" sz="2400" dirty="0">
              <a:ea typeface="Tahoma" pitchFamily="34" charset="0"/>
              <a:cs typeface="Tahoma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7030A0"/>
                </a:solidFill>
                <a:effectLst/>
                <a:ea typeface="Times New Roman"/>
                <a:cs typeface="Times New Roman"/>
              </a:rPr>
              <a:t> </a:t>
            </a:r>
            <a:endParaRPr lang="ru-RU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6" name="Picture 4" descr="Дети пели. Иллюстрация.  Фото со стока - 888764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8960"/>
            <a:ext cx="4536504" cy="364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90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Проведение:</a:t>
            </a:r>
            <a:br>
              <a:rPr lang="ru-RU" dirty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C00000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280920" cy="446449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effectLst/>
                <a:ea typeface="Tahoma" pitchFamily="34" charset="0"/>
                <a:cs typeface="Tahoma" pitchFamily="34" charset="0"/>
              </a:rPr>
              <a:t>Если у вас не очень много места для спортивных упражнений, или по какой-то другой причине проведение активных движений может вызвать дискомфорт участников, вы  можете предложить всем вместе спеть какую-нибудь весёлую песню, известную песню. Участники сами могут предложить песенку. Главное, чтобы её знали все! 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u="sng" dirty="0" smtClean="0">
                <a:solidFill>
                  <a:srgbClr val="7030A0"/>
                </a:solidFill>
                <a:effectLst/>
                <a:ea typeface="Times New Roman"/>
                <a:cs typeface="Times New Roman"/>
              </a:rPr>
              <a:t> </a:t>
            </a:r>
            <a:endParaRPr lang="ru-RU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 descr="Симпатичные маленькие дети, держась за руки и пели на белом. Фото со стока - 1120903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9"/>
          <a:stretch/>
        </p:blipFill>
        <p:spPr bwMode="auto">
          <a:xfrm>
            <a:off x="1043608" y="4149600"/>
            <a:ext cx="6195243" cy="233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3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+mn-lt"/>
                <a:ea typeface="Tahoma" pitchFamily="34" charset="0"/>
                <a:cs typeface="Tahoma" pitchFamily="34" charset="0"/>
              </a:rPr>
              <a:t>Ресурсы:</a:t>
            </a:r>
            <a:endParaRPr lang="ru-RU" dirty="0">
              <a:solidFill>
                <a:srgbClr val="C00000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608" y="1340768"/>
            <a:ext cx="7125112" cy="2789838"/>
          </a:xfrm>
        </p:spPr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/>
              <a:t> активных методов обучения</a:t>
            </a:r>
            <a:r>
              <a:rPr lang="ru-RU" sz="1200" u="sng" smtClean="0"/>
              <a:t>»</a:t>
            </a:r>
            <a:endParaRPr lang="ru-RU" sz="1200" smtClean="0">
              <a:hlinkClick r:id="rId3"/>
            </a:endParaRP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://ru.123rf.com/search.php?word=%D0%BF%D0%B5%D0%BD%D0%B8%D0%B5&amp;start=60&amp;t_word=singing&amp;t_lang=ru&amp;imgtype=0&amp;searchopts=&amp;itemsperpage=60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654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151</TotalTime>
  <Words>106</Words>
  <Application>Microsoft Office PowerPoint</Application>
  <PresentationFormat>Экран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Autumn</vt:lpstr>
      <vt:lpstr>Метод «Давайте споём»</vt:lpstr>
      <vt:lpstr>Презентация PowerPoint</vt:lpstr>
      <vt:lpstr>Проведение: 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«Поздоровайся локтями»</dc:title>
  <dc:creator>Седова</dc:creator>
  <cp:lastModifiedBy>Alexandr</cp:lastModifiedBy>
  <cp:revision>17</cp:revision>
  <dcterms:created xsi:type="dcterms:W3CDTF">2012-04-07T21:16:47Z</dcterms:created>
  <dcterms:modified xsi:type="dcterms:W3CDTF">2014-11-03T19:01:30Z</dcterms:modified>
</cp:coreProperties>
</file>