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3142-F557-435B-8075-E982E27D86BA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A05C-D621-4AFF-8C17-689C191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135493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3142-F557-435B-8075-E982E27D86BA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A05C-D621-4AFF-8C17-689C191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254310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3142-F557-435B-8075-E982E27D86BA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A05C-D621-4AFF-8C17-689C191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631729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3142-F557-435B-8075-E982E27D86BA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A05C-D621-4AFF-8C17-689C191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3266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3142-F557-435B-8075-E982E27D86BA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A05C-D621-4AFF-8C17-689C191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21438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3142-F557-435B-8075-E982E27D86BA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A05C-D621-4AFF-8C17-689C191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47767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3142-F557-435B-8075-E982E27D86BA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A05C-D621-4AFF-8C17-689C191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317047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3142-F557-435B-8075-E982E27D86BA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A05C-D621-4AFF-8C17-689C191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55430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3142-F557-435B-8075-E982E27D86BA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A05C-D621-4AFF-8C17-689C191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064224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3142-F557-435B-8075-E982E27D86BA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A05C-D621-4AFF-8C17-689C191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716920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3142-F557-435B-8075-E982E27D86BA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A05C-D621-4AFF-8C17-689C191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99116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F3142-F557-435B-8075-E982E27D86BA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8A05C-D621-4AFF-8C17-689C191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84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5;&#1090;&#1086;-&#1086;&#1079;&#1085;&#1072;&#1095;&#1072;&#1077;&#1090;.&#1088;&#1092;/%D0%BF%D1%80%D0%B0%D0%B2%D0%B8%D1%82%D0%B5%D0%BB%D1%8C%D1%81%D1%82%D0%B2%D0%B5%D0%BD%D0%BD%D1%8B%D0%B9" TargetMode="External"/><Relationship Id="rId2" Type="http://schemas.openxmlformats.org/officeDocument/2006/relationships/hyperlink" Target="http://&#1095;&#1090;&#1086;-&#1086;&#1079;&#1085;&#1072;&#1095;&#1072;&#1077;&#1090;.&#1088;&#1092;/%D0%B3%D0%BB%D0%B0%D0%B2%D0%BD%D1%8B%D0%B9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160239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слова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«СТОЛИЦА»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52328"/>
          </a:xfrm>
        </p:spPr>
        <p:txBody>
          <a:bodyPr/>
          <a:lstStyle/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 ученик 3А класса</a:t>
            </a:r>
          </a:p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Лицей № 159</a:t>
            </a:r>
          </a:p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Тихонов Вадим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52191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Предложение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44825"/>
            <a:ext cx="7416824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pPr marL="0" indent="0">
              <a:buNone/>
            </a:pP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 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Москве к заутрене звонили, а 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на Вологде 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звон слышали.</a:t>
            </a:r>
          </a:p>
        </p:txBody>
      </p:sp>
    </p:spTree>
    <p:extLst>
      <p:ext uri="{BB962C8B-B14F-4D97-AF65-F5344CB8AC3E}">
        <p14:creationId xmlns:p14="http://schemas.microsoft.com/office/powerpoint/2010/main" val="35611885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6406480" cy="2736303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Произносим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][</a:t>
            </a: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’]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ИЦА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077072"/>
            <a:ext cx="4104456" cy="2120280"/>
          </a:xfrm>
        </p:spPr>
        <p:txBody>
          <a:bodyPr>
            <a:normAutofit/>
          </a:bodyPr>
          <a:lstStyle/>
          <a:p>
            <a:r>
              <a:rPr lang="ru-RU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Пишем</a:t>
            </a:r>
          </a:p>
          <a:p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СТОЛИЦА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996952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845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656183"/>
          </a:xfrm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Лексическое</a:t>
            </a:r>
            <a:r>
              <a:rPr lang="ru-RU" dirty="0" smtClean="0"/>
              <a:t> 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</a:t>
            </a:r>
            <a:r>
              <a:rPr lang="ru-RU" dirty="0" smtClean="0"/>
              <a:t> 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4032448"/>
          </a:xfrm>
        </p:spPr>
        <p:txBody>
          <a:bodyPr>
            <a:normAutofit fontScale="55000" lnSpcReduction="20000"/>
          </a:bodyPr>
          <a:lstStyle/>
          <a:p>
            <a:r>
              <a:rPr lang="ru-RU" sz="10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hlinkClick r:id="rId2"/>
              </a:rPr>
              <a:t>главный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Verdana"/>
              </a:rPr>
              <a:t> </a:t>
            </a:r>
            <a:r>
              <a:rPr lang="ru-RU" sz="10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город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Verdana"/>
              </a:rPr>
              <a:t> </a:t>
            </a:r>
            <a:r>
              <a:rPr lang="ru-RU" sz="8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государства</a:t>
            </a:r>
            <a:r>
              <a:rPr lang="ru-RU" sz="8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, место пребывания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Verdana"/>
              </a:rPr>
              <a:t> </a:t>
            </a:r>
            <a:r>
              <a:rPr lang="ru-RU" sz="8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правительства   и </a:t>
            </a:r>
            <a:r>
              <a:rPr lang="ru-RU" sz="8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hlinkClick r:id="rId3"/>
              </a:rPr>
              <a:t>правительственных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Verdana"/>
              </a:rPr>
              <a:t> 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Verdana"/>
            </a:endParaRPr>
          </a:p>
          <a:p>
            <a:r>
              <a:rPr lang="ru-RU" sz="8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учреждений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Verdana"/>
              </a:rPr>
              <a:t> 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1772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12167"/>
          </a:xfrm>
        </p:spPr>
        <p:txBody>
          <a:bodyPr/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Однокоренные</a:t>
            </a:r>
            <a:r>
              <a:rPr lang="ru-RU" dirty="0" smtClean="0"/>
              <a:t> 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76864" cy="4536504"/>
          </a:xfrm>
        </p:spPr>
        <p:txBody>
          <a:bodyPr/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Столица - столичный, престол, престольный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стольный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293096"/>
            <a:ext cx="2930188" cy="219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283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12167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Синонимы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9640" y="1867719"/>
            <a:ext cx="6400800" cy="4248472"/>
          </a:xfrm>
        </p:spPr>
        <p:txBody>
          <a:bodyPr/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Москва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284984"/>
            <a:ext cx="4565140" cy="304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4743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872207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Антонимы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640960" cy="4248472"/>
          </a:xfrm>
        </p:spPr>
        <p:txBody>
          <a:bodyPr/>
          <a:lstStyle/>
          <a:p>
            <a:endParaRPr lang="ru-RU" sz="49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l"/>
            <a:r>
              <a:rPr lang="ru-RU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</a:t>
            </a:r>
            <a:r>
              <a:rPr lang="ru-RU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ериферия</a:t>
            </a:r>
            <a:r>
              <a:rPr lang="ru-RU" dirty="0" smtClean="0"/>
              <a:t> </a:t>
            </a:r>
          </a:p>
          <a:p>
            <a:pPr algn="l"/>
            <a:r>
              <a:rPr lang="ru-RU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з</a:t>
            </a:r>
            <a:r>
              <a:rPr lang="ru-RU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ахолустье</a:t>
            </a:r>
          </a:p>
          <a:p>
            <a:pPr algn="l"/>
            <a:r>
              <a:rPr lang="ru-RU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глушь</a:t>
            </a:r>
            <a:endParaRPr lang="ru-RU" sz="4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66678"/>
            <a:ext cx="4097615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6492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368151"/>
          </a:xfrm>
        </p:spPr>
        <p:txBody>
          <a:bodyPr/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Совместимость</a:t>
            </a:r>
            <a:r>
              <a:rPr lang="ru-RU" dirty="0" smtClean="0"/>
              <a:t> 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992888" cy="4320480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Дорогая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моя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столица,</a:t>
            </a:r>
          </a:p>
          <a:p>
            <a:pPr algn="l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Золотая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моя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Москва!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861048"/>
            <a:ext cx="3805957" cy="250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6654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440159"/>
          </a:xfrm>
        </p:spPr>
        <p:txBody>
          <a:bodyPr/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Пословица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7416824" cy="4032448"/>
          </a:xfrm>
        </p:spPr>
        <p:txBody>
          <a:bodyPr/>
          <a:lstStyle/>
          <a:p>
            <a:endParaRPr lang="ru-RU" sz="5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Столица</a:t>
            </a:r>
            <a:r>
              <a:rPr lang="ru-RU" dirty="0" smtClean="0"/>
              <a:t> 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лиха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, провинция</a:t>
            </a:r>
            <a:r>
              <a:rPr lang="ru-RU" dirty="0" smtClean="0"/>
              <a:t> 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тиха.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23270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12167"/>
          </a:xfrm>
        </p:spPr>
        <p:txBody>
          <a:bodyPr/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8064896" cy="4392488"/>
          </a:xfrm>
        </p:spPr>
        <p:txBody>
          <a:bodyPr>
            <a:noAutofit/>
          </a:bodyPr>
          <a:lstStyle/>
          <a:p>
            <a:pPr algn="l"/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Все реки текут в море, все дороги ведут 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 … .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573016"/>
            <a:ext cx="3848611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078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78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слова «СТОЛИЦА»</vt:lpstr>
      <vt:lpstr>Произносим  СТ[А][Л’]ИЦА </vt:lpstr>
      <vt:lpstr>Лексическое значение слова</vt:lpstr>
      <vt:lpstr>Однокоренные слова</vt:lpstr>
      <vt:lpstr>Синонимы</vt:lpstr>
      <vt:lpstr>Антонимы</vt:lpstr>
      <vt:lpstr>Совместимость слов</vt:lpstr>
      <vt:lpstr>Пословица</vt:lpstr>
      <vt:lpstr>Загадка</vt:lpstr>
      <vt:lpstr>Предложение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слова «СТОЛИЦА»</dc:title>
  <dc:creator>Мп</dc:creator>
  <cp:lastModifiedBy>Мп</cp:lastModifiedBy>
  <cp:revision>13</cp:revision>
  <dcterms:created xsi:type="dcterms:W3CDTF">2014-11-21T17:21:53Z</dcterms:created>
  <dcterms:modified xsi:type="dcterms:W3CDTF">2014-11-22T16:05:11Z</dcterms:modified>
</cp:coreProperties>
</file>