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3142-F557-435B-8075-E982E27D86BA}" type="datetimeFigureOut">
              <a:rPr lang="ru-RU" smtClean="0"/>
              <a:t>22.11.2014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A05C-D621-4AFF-8C17-689C19149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135493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3142-F557-435B-8075-E982E27D86BA}" type="datetimeFigureOut">
              <a:rPr lang="ru-RU" smtClean="0"/>
              <a:t>22.11.2014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A05C-D621-4AFF-8C17-689C19149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254310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3142-F557-435B-8075-E982E27D86BA}" type="datetimeFigureOut">
              <a:rPr lang="ru-RU" smtClean="0"/>
              <a:t>22.11.2014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A05C-D621-4AFF-8C17-689C19149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631729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3142-F557-435B-8075-E982E27D86BA}" type="datetimeFigureOut">
              <a:rPr lang="ru-RU" smtClean="0"/>
              <a:t>22.11.2014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A05C-D621-4AFF-8C17-689C19149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3266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3142-F557-435B-8075-E982E27D86BA}" type="datetimeFigureOut">
              <a:rPr lang="ru-RU" smtClean="0"/>
              <a:t>22.11.2014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A05C-D621-4AFF-8C17-689C19149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214387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3142-F557-435B-8075-E982E27D86BA}" type="datetimeFigureOut">
              <a:rPr lang="ru-RU" smtClean="0"/>
              <a:t>22.11.2014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A05C-D621-4AFF-8C17-689C19149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547767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3142-F557-435B-8075-E982E27D86BA}" type="datetimeFigureOut">
              <a:rPr lang="ru-RU" smtClean="0"/>
              <a:t>22.11.2014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A05C-D621-4AFF-8C17-689C19149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317047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3142-F557-435B-8075-E982E27D86BA}" type="datetimeFigureOut">
              <a:rPr lang="ru-RU" smtClean="0"/>
              <a:t>22.11.2014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A05C-D621-4AFF-8C17-689C19149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55430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3142-F557-435B-8075-E982E27D86BA}" type="datetimeFigureOut">
              <a:rPr lang="ru-RU" smtClean="0"/>
              <a:t>22.11.2014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A05C-D621-4AFF-8C17-689C19149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064224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3142-F557-435B-8075-E982E27D86BA}" type="datetimeFigureOut">
              <a:rPr lang="ru-RU" smtClean="0"/>
              <a:t>22.11.2014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A05C-D621-4AFF-8C17-689C19149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716920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3142-F557-435B-8075-E982E27D86BA}" type="datetimeFigureOut">
              <a:rPr lang="ru-RU" smtClean="0"/>
              <a:t>22.11.2014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A05C-D621-4AFF-8C17-689C19149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99116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F3142-F557-435B-8075-E982E27D86BA}" type="datetimeFigureOut">
              <a:rPr lang="ru-RU" smtClean="0"/>
              <a:t>22.11.2014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8A05C-D621-4AFF-8C17-689C19149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842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&#1095;&#1090;&#1086;-&#1086;&#1079;&#1085;&#1072;&#1095;&#1072;&#1077;&#1090;.&#1088;&#1092;/%D0%BF%D1%80%D0%B0%D0%B2%D0%B8%D1%82%D0%B5%D0%BB%D1%8C%D1%81%D1%82%D0%B2%D0%B5%D0%BD%D0%BD%D1%8B%D0%B9" TargetMode="External"/><Relationship Id="rId2" Type="http://schemas.openxmlformats.org/officeDocument/2006/relationships/hyperlink" Target="http://&#1095;&#1090;&#1086;-&#1086;&#1079;&#1085;&#1072;&#1095;&#1072;&#1077;&#1090;.&#1088;&#1092;/%D0%B3%D0%BB%D0%B0%D0%B2%D0%BD%D1%8B%D0%B9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2160239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Презентация слова</a:t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«СТОЛИЦА»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08920"/>
            <a:ext cx="6400800" cy="2952328"/>
          </a:xfrm>
        </p:spPr>
        <p:txBody>
          <a:bodyPr/>
          <a:lstStyle/>
          <a:p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Выполнил ученик 3А класса</a:t>
            </a:r>
          </a:p>
          <a:p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Лицей № 159</a:t>
            </a:r>
          </a:p>
          <a:p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Тихонов Вадим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521917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Предложение</a:t>
            </a:r>
            <a:endParaRPr lang="ru-RU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844825"/>
            <a:ext cx="7416824" cy="42484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>
              <a:solidFill>
                <a:srgbClr val="000000"/>
              </a:solidFill>
              <a:latin typeface="Verdana"/>
            </a:endParaRPr>
          </a:p>
          <a:p>
            <a:pPr marL="0" indent="0">
              <a:buNone/>
            </a:pPr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В </a:t>
            </a:r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Москве к заутрене звонили, а </a:t>
            </a:r>
            <a:r>
              <a:rPr lang="ru-RU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на Вологде </a:t>
            </a:r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звон слышали.</a:t>
            </a:r>
          </a:p>
        </p:txBody>
      </p:sp>
    </p:spTree>
    <p:extLst>
      <p:ext uri="{BB962C8B-B14F-4D97-AF65-F5344CB8AC3E}">
        <p14:creationId xmlns:p14="http://schemas.microsoft.com/office/powerpoint/2010/main" val="356118850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6406480" cy="2736303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Произносим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</a:t>
            </a:r>
            <a:r>
              <a:rPr lang="en-US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ru-RU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en-US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][</a:t>
            </a:r>
            <a:r>
              <a:rPr lang="ru-RU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</a:t>
            </a:r>
            <a:r>
              <a:rPr lang="en-US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’]</a:t>
            </a:r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ИЦА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60032" y="4077072"/>
            <a:ext cx="4104456" cy="2120280"/>
          </a:xfrm>
        </p:spPr>
        <p:txBody>
          <a:bodyPr>
            <a:normAutofit/>
          </a:bodyPr>
          <a:lstStyle/>
          <a:p>
            <a:r>
              <a:rPr lang="ru-RU" sz="4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Пишем</a:t>
            </a:r>
          </a:p>
          <a:p>
            <a:r>
              <a:rPr lang="ru-RU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СТОЛИЦА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996952"/>
            <a:ext cx="42672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38457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656183"/>
          </a:xfrm>
        </p:spPr>
        <p:txBody>
          <a:bodyPr>
            <a:normAutofit fontScale="90000"/>
          </a:bodyPr>
          <a:lstStyle/>
          <a:p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Лексическое</a:t>
            </a:r>
            <a:r>
              <a:rPr lang="ru-RU" dirty="0" smtClean="0"/>
              <a:t> </a:t>
            </a:r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значение</a:t>
            </a:r>
            <a:r>
              <a:rPr lang="ru-RU" dirty="0" smtClean="0"/>
              <a:t> </a:t>
            </a:r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04864"/>
            <a:ext cx="6400800" cy="4032448"/>
          </a:xfrm>
        </p:spPr>
        <p:txBody>
          <a:bodyPr>
            <a:normAutofit fontScale="55000" lnSpcReduction="20000"/>
          </a:bodyPr>
          <a:lstStyle/>
          <a:p>
            <a:r>
              <a:rPr lang="ru-RU" sz="10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  <a:hlinkClick r:id="rId2"/>
              </a:rPr>
              <a:t>главный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Verdana"/>
              </a:rPr>
              <a:t> </a:t>
            </a:r>
            <a:r>
              <a:rPr lang="ru-RU" sz="10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город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Verdana"/>
              </a:rPr>
              <a:t> </a:t>
            </a:r>
            <a:r>
              <a:rPr lang="ru-RU" sz="8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государства</a:t>
            </a:r>
            <a:r>
              <a:rPr lang="ru-RU" sz="8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, место пребывания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Verdana"/>
              </a:rPr>
              <a:t> </a:t>
            </a:r>
            <a:r>
              <a:rPr lang="ru-RU" sz="8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правительства   и </a:t>
            </a:r>
            <a:r>
              <a:rPr lang="ru-RU" sz="8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  <a:hlinkClick r:id="rId3"/>
              </a:rPr>
              <a:t>правительственных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Verdana"/>
              </a:rPr>
              <a:t> </a:t>
            </a:r>
            <a:endParaRPr lang="ru-RU" dirty="0" smtClean="0">
              <a:solidFill>
                <a:schemeClr val="accent6">
                  <a:lumMod val="50000"/>
                </a:schemeClr>
              </a:solidFill>
              <a:latin typeface="Verdana"/>
            </a:endParaRPr>
          </a:p>
          <a:p>
            <a:r>
              <a:rPr lang="ru-RU" sz="8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учреждений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Verdana"/>
              </a:rPr>
              <a:t> 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17725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512167"/>
          </a:xfrm>
        </p:spPr>
        <p:txBody>
          <a:bodyPr/>
          <a:lstStyle/>
          <a:p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Однокоренные</a:t>
            </a:r>
            <a:r>
              <a:rPr lang="ru-RU" dirty="0" smtClean="0"/>
              <a:t> </a:t>
            </a:r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772816"/>
            <a:ext cx="7776864" cy="4536504"/>
          </a:xfrm>
        </p:spPr>
        <p:txBody>
          <a:bodyPr/>
          <a:lstStyle/>
          <a:p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Столица - столичный, престол, престольный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, </a:t>
            </a:r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стольный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4293096"/>
            <a:ext cx="2930188" cy="2197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52837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512167"/>
          </a:xfrm>
        </p:spPr>
        <p:txBody>
          <a:bodyPr>
            <a:normAutofit/>
          </a:bodyPr>
          <a:lstStyle/>
          <a:p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Синонимы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59640" y="1867719"/>
            <a:ext cx="6400800" cy="4248472"/>
          </a:xfrm>
        </p:spPr>
        <p:txBody>
          <a:bodyPr/>
          <a:lstStyle/>
          <a:p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Москва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284984"/>
            <a:ext cx="4565140" cy="3047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47438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872207"/>
          </a:xfrm>
        </p:spPr>
        <p:txBody>
          <a:bodyPr>
            <a:normAutofit/>
          </a:bodyPr>
          <a:lstStyle/>
          <a:p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Антонимы</a:t>
            </a:r>
            <a:endParaRPr lang="ru-RU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988840"/>
            <a:ext cx="8640960" cy="4248472"/>
          </a:xfrm>
        </p:spPr>
        <p:txBody>
          <a:bodyPr/>
          <a:lstStyle/>
          <a:p>
            <a:endParaRPr lang="ru-RU" sz="49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l"/>
            <a:r>
              <a:rPr lang="ru-RU" sz="4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п</a:t>
            </a:r>
            <a:r>
              <a:rPr lang="ru-RU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ериферия</a:t>
            </a:r>
            <a:r>
              <a:rPr lang="ru-RU" dirty="0" smtClean="0"/>
              <a:t> </a:t>
            </a:r>
          </a:p>
          <a:p>
            <a:pPr algn="l"/>
            <a:r>
              <a:rPr lang="ru-RU" sz="4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з</a:t>
            </a:r>
            <a:r>
              <a:rPr lang="ru-RU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ахолустье</a:t>
            </a:r>
          </a:p>
          <a:p>
            <a:pPr algn="l"/>
            <a:r>
              <a:rPr lang="ru-RU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глушь</a:t>
            </a:r>
            <a:endParaRPr lang="ru-RU" sz="49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266678"/>
            <a:ext cx="4097615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64929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368151"/>
          </a:xfrm>
        </p:spPr>
        <p:txBody>
          <a:bodyPr/>
          <a:lstStyle/>
          <a:p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Совместимость</a:t>
            </a:r>
            <a:r>
              <a:rPr lang="ru-RU" dirty="0" smtClean="0"/>
              <a:t> </a:t>
            </a:r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</a:t>
            </a:r>
            <a:endParaRPr lang="ru-RU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988840"/>
            <a:ext cx="7992888" cy="4320480"/>
          </a:xfrm>
        </p:spPr>
        <p:txBody>
          <a:bodyPr>
            <a:normAutofit/>
          </a:bodyPr>
          <a:lstStyle/>
          <a:p>
            <a:pPr algn="l"/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Дорогая</a:t>
            </a:r>
            <a:r>
              <a:rPr lang="ru-RU" sz="4400" dirty="0" smtClean="0">
                <a:solidFill>
                  <a:srgbClr val="FF0000"/>
                </a:solidFill>
              </a:rPr>
              <a:t> </a:t>
            </a: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моя</a:t>
            </a:r>
            <a:r>
              <a:rPr lang="ru-RU" sz="4400" dirty="0" smtClean="0">
                <a:solidFill>
                  <a:srgbClr val="FF0000"/>
                </a:solidFill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столица,</a:t>
            </a:r>
          </a:p>
          <a:p>
            <a:pPr algn="l"/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Золотая</a:t>
            </a:r>
            <a:r>
              <a:rPr lang="ru-RU" sz="4400" dirty="0" smtClean="0">
                <a:solidFill>
                  <a:srgbClr val="FF0000"/>
                </a:solidFill>
              </a:rPr>
              <a:t> </a:t>
            </a: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моя</a:t>
            </a:r>
            <a:r>
              <a:rPr lang="ru-RU" sz="4400" dirty="0" smtClean="0">
                <a:solidFill>
                  <a:srgbClr val="FF0000"/>
                </a:solidFill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Москва!</a:t>
            </a:r>
            <a:endParaRPr lang="ru-RU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861048"/>
            <a:ext cx="3805957" cy="250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66541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440159"/>
          </a:xfrm>
        </p:spPr>
        <p:txBody>
          <a:bodyPr/>
          <a:lstStyle/>
          <a:p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Пословица</a:t>
            </a:r>
            <a:endParaRPr lang="ru-RU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2060848"/>
            <a:ext cx="7416824" cy="4032448"/>
          </a:xfrm>
        </p:spPr>
        <p:txBody>
          <a:bodyPr/>
          <a:lstStyle/>
          <a:p>
            <a:endParaRPr lang="ru-RU" sz="5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ru-RU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Столица</a:t>
            </a:r>
            <a:r>
              <a:rPr lang="ru-RU" dirty="0" smtClean="0"/>
              <a:t> </a:t>
            </a:r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лиха</a:t>
            </a:r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, провинция</a:t>
            </a:r>
            <a:r>
              <a:rPr lang="ru-RU" dirty="0" smtClean="0"/>
              <a:t> </a:t>
            </a:r>
            <a:r>
              <a:rPr lang="ru-RU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тиха.</a:t>
            </a:r>
            <a:endParaRPr lang="ru-RU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9232705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512167"/>
          </a:xfrm>
        </p:spPr>
        <p:txBody>
          <a:bodyPr/>
          <a:lstStyle/>
          <a:p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Загадка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772816"/>
            <a:ext cx="8064896" cy="4392488"/>
          </a:xfrm>
        </p:spPr>
        <p:txBody>
          <a:bodyPr>
            <a:noAutofit/>
          </a:bodyPr>
          <a:lstStyle/>
          <a:p>
            <a:pPr algn="l"/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Все реки текут в море, все дороги ведут </a:t>
            </a:r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в … .</a:t>
            </a:r>
            <a:endParaRPr lang="ru-RU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573016"/>
            <a:ext cx="3848611" cy="292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50780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78</Words>
  <Application>Microsoft Office PowerPoint</Application>
  <PresentationFormat>Экран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слова «СТОЛИЦА»</vt:lpstr>
      <vt:lpstr>Произносим  СТ[А][Л’]ИЦА </vt:lpstr>
      <vt:lpstr>Лексическое значение слова</vt:lpstr>
      <vt:lpstr>Однокоренные слова</vt:lpstr>
      <vt:lpstr>Синонимы</vt:lpstr>
      <vt:lpstr>Антонимы</vt:lpstr>
      <vt:lpstr>Совместимость слов</vt:lpstr>
      <vt:lpstr>Пословица</vt:lpstr>
      <vt:lpstr>Загадка</vt:lpstr>
      <vt:lpstr>Предложение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слова «СТОЛИЦА»</dc:title>
  <dc:creator>Мп</dc:creator>
  <cp:lastModifiedBy>Мп</cp:lastModifiedBy>
  <cp:revision>13</cp:revision>
  <dcterms:created xsi:type="dcterms:W3CDTF">2014-11-21T17:21:53Z</dcterms:created>
  <dcterms:modified xsi:type="dcterms:W3CDTF">2014-11-22T16:05:11Z</dcterms:modified>
</cp:coreProperties>
</file>