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62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rtpoisk.info/artist/stepanov_aleksey_stepanovich_1858/" TargetMode="External"/><Relationship Id="rId2" Type="http://schemas.openxmlformats.org/officeDocument/2006/relationships/hyperlink" Target="http://sochinenienatemu.ru/sochinenie/sochinenie-na-temu-losi-po-kartine-stepanova-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errita.ru/_ph/901/858416563.jpg" TargetMode="External"/><Relationship Id="rId4" Type="http://schemas.openxmlformats.org/officeDocument/2006/relationships/hyperlink" Target="http://artpoisk.info/artist/stepanov_aleksey_stepanovich_1858/b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35280" cy="612068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Развитие речи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Коллективное составление рассказа по репродукции картины А.С. Степанова «Лоси»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2 класс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УМК «Школа России»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dirty="0">
              <a:solidFill>
                <a:schemeClr val="tx2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Автор: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dirty="0">
                <a:solidFill>
                  <a:schemeClr val="tx2"/>
                </a:solidFill>
              </a:rPr>
              <a:t>у</a:t>
            </a:r>
            <a:r>
              <a:rPr lang="ru-RU" dirty="0" smtClean="0">
                <a:solidFill>
                  <a:schemeClr val="tx2"/>
                </a:solidFill>
              </a:rPr>
              <a:t>читель начальных классов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ГБОУ Школа № 319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Баранова Оксана Геннадиевна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2"/>
                </a:solidFill>
              </a:rPr>
              <a:t>Москва, 2014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06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589" y="0"/>
            <a:ext cx="8229600" cy="5793507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Алексей Степанович Степанов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«Лоси»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1889г.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Холст, масло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Картина представлена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/>
                </a:solidFill>
              </a:rPr>
              <a:t>в Государственной Третьяковской галерее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Оксана\Desktop\Степанов Лос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700" y="2852936"/>
            <a:ext cx="6015434" cy="3564145"/>
          </a:xfrm>
          <a:prstGeom prst="rect">
            <a:avLst/>
          </a:prstGeom>
          <a:ln w="228600" cap="sq" cmpd="thickThin">
            <a:solidFill>
              <a:schemeClr val="bg2">
                <a:lumMod val="9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809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Об Алексее Степановиче Степанове</a:t>
            </a:r>
          </a:p>
          <a:p>
            <a:pPr marL="0" indent="0" algn="just">
              <a:buNone/>
            </a:pPr>
            <a:r>
              <a:rPr lang="ru-RU" dirty="0" smtClean="0"/>
              <a:t>	Скромного</a:t>
            </a:r>
            <a:r>
              <a:rPr lang="ru-RU" dirty="0"/>
              <a:t>, деликатного, доброго А. С. Степанова, "</a:t>
            </a:r>
            <a:r>
              <a:rPr lang="ru-RU" dirty="0" err="1"/>
              <a:t>Степочку</a:t>
            </a:r>
            <a:r>
              <a:rPr lang="ru-RU" dirty="0"/>
              <a:t>", как его все звали, любили и ценили друзья.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Степанов </a:t>
            </a:r>
            <a:r>
              <a:rPr lang="ru-RU" dirty="0"/>
              <a:t>очень рано лишился родителей. С семи лет его воспитывал опекун, по настоянию которого юноша в 1879 г. окончил Межевой институт в Москве и приобрел профессию землемера. Однако работать по этой специальности не стал, а в 1880 г. поступил в МУЖВЗ. Занимался в классе И. М. Прянишникова, учился успешно и в 1884 г. окончил училище с большой серебряной медалью.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76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План</a:t>
            </a:r>
          </a:p>
          <a:p>
            <a:pPr marL="514350" indent="-514350">
              <a:buAutoNum type="arabicPeriod"/>
            </a:pPr>
            <a:r>
              <a:rPr lang="ru-RU" dirty="0" smtClean="0"/>
              <a:t>Вступление. О художнике и его творчестве.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Основная часть.</a:t>
            </a:r>
          </a:p>
          <a:p>
            <a:pPr marL="514350" indent="-514350">
              <a:buAutoNum type="arabicParenR"/>
            </a:pPr>
            <a:r>
              <a:rPr lang="ru-RU" dirty="0" smtClean="0"/>
              <a:t>На переднем плане репродукции картины</a:t>
            </a:r>
          </a:p>
          <a:p>
            <a:pPr marL="0" indent="0">
              <a:buNone/>
            </a:pPr>
            <a:r>
              <a:rPr lang="ru-RU" dirty="0" smtClean="0"/>
              <a:t>2) На дальнем плане репродукции картины</a:t>
            </a:r>
          </a:p>
          <a:p>
            <a:pPr marL="0" indent="0">
              <a:buNone/>
            </a:pPr>
            <a:r>
              <a:rPr lang="ru-RU" dirty="0" smtClean="0"/>
              <a:t>3. Заключение. Какие чувства вызывает картина?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589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u="sng" dirty="0" smtClean="0"/>
              <a:t>Вступление.</a:t>
            </a:r>
          </a:p>
          <a:p>
            <a:pPr marL="0" indent="0" algn="just">
              <a:buNone/>
            </a:pPr>
            <a:r>
              <a:rPr lang="ru-RU" dirty="0" smtClean="0"/>
              <a:t>	Алексей Степанович Степанов создавал картины о природе и животных. Одной из таких картин является картина «Лоси». Картина </a:t>
            </a:r>
            <a:r>
              <a:rPr lang="ru-RU" dirty="0"/>
              <a:t>написана в серо-коричневых тонах. На этом полотне изображен пасмурный зимний день. 	</a:t>
            </a:r>
          </a:p>
        </p:txBody>
      </p:sp>
      <p:pic>
        <p:nvPicPr>
          <p:cNvPr id="3074" name="Picture 2" descr="C:\Users\Оксана\Desktop\Степанов Лос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80331"/>
            <a:ext cx="5112568" cy="3029197"/>
          </a:xfrm>
          <a:prstGeom prst="rect">
            <a:avLst/>
          </a:prstGeom>
          <a:ln w="2286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449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58655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u="sng" dirty="0" smtClean="0"/>
              <a:t>Основная часть. На переднем плане картины.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На </a:t>
            </a:r>
            <a:r>
              <a:rPr lang="ru-RU" dirty="0"/>
              <a:t>переднем плане картины изображен стог сена, занесенный снегом. 	</a:t>
            </a:r>
            <a:r>
              <a:rPr lang="ru-RU" dirty="0" smtClean="0"/>
              <a:t>Рядом </a:t>
            </a:r>
            <a:r>
              <a:rPr lang="ru-RU" dirty="0"/>
              <a:t>со стогом стоят  четыре лося. Один лось мощный с огромными широкими рогами.  Это, вероятно, самец. Он смотрит вдаль, прислушиваясь к шорохам. Вторая, чуть поменьше – лосиха. А рядом двое совсем маленьких лосят. Шерсть у лосей грубая, короткая, коричневая. Ноги стройные, высокие, с широкими копытами. Голова у животных большая с вытянутой мордой.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5928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u="sng" dirty="0" smtClean="0"/>
              <a:t>Основная часть. На дальнем плане.</a:t>
            </a:r>
          </a:p>
          <a:p>
            <a:pPr marL="0" indent="0" algn="just">
              <a:buNone/>
            </a:pPr>
            <a:r>
              <a:rPr lang="ru-RU" dirty="0" smtClean="0"/>
              <a:t>	На дальнем плане картины мы наблюдаем, как  серо-розовое небо нависло над зимним лесом. Не зря лоси оказались на лесной опушке в суровую зимнюю пору. Животным трудно прокормиться в эту пору. В лесу не найти корма. Вот и переходят звери с одного места на другое в поисках пищи.  Лесники, работники лесной охраны, подкармливают зверей зимой, раскладывают сено для лосей. Вот и вышли лоси из лесной чащи на заснеженную поляну поесть сена, которое приготовили им люди.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734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u="sng" dirty="0" smtClean="0"/>
              <a:t>Заключение</a:t>
            </a:r>
          </a:p>
          <a:p>
            <a:pPr marL="0" indent="0" algn="just">
              <a:buNone/>
            </a:pPr>
            <a:r>
              <a:rPr lang="ru-RU" dirty="0" smtClean="0"/>
              <a:t>	Я узнала о замечательном, талантливом художнике А.С. Степанове. Любовалась репродукцией картины «Лоси».  Картина вызвала у меня  чувство грусти и печали. Очень трогательны образы маленьких лосят, которых родители вывели из леса к стогу поесть сена. Мне понравилась картина А.С. Степанова «Лоси».  Невольно задумаешься, что все живое требует внимания и заботы со стороны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145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u="sng" dirty="0" smtClean="0"/>
              <a:t>Источники</a:t>
            </a:r>
          </a:p>
          <a:p>
            <a:pPr marL="0" indent="0" algn="just">
              <a:buNone/>
            </a:pPr>
            <a:r>
              <a:rPr lang="en-US" sz="2400" dirty="0">
                <a:hlinkClick r:id="rId2"/>
              </a:rPr>
              <a:t>http://sochinenienatemu.ru/sochinenie/sochinenie-na-temu-losi-po-kartine-stepanova-as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marL="0" indent="0" algn="just">
              <a:buNone/>
            </a:pPr>
            <a:r>
              <a:rPr lang="en-US" sz="2400" dirty="0">
                <a:hlinkClick r:id="rId3"/>
              </a:rPr>
              <a:t>http://artpoisk.info/artist/stepanov_aleksey_stepanovich_1858</a:t>
            </a:r>
            <a:r>
              <a:rPr lang="en-US" sz="2400" dirty="0" smtClean="0">
                <a:hlinkClick r:id="rId3"/>
              </a:rPr>
              <a:t>/</a:t>
            </a:r>
            <a:endParaRPr lang="ru-RU" sz="2400" dirty="0" smtClean="0"/>
          </a:p>
          <a:p>
            <a:pPr marL="0" indent="0" algn="just">
              <a:buNone/>
            </a:pPr>
            <a:r>
              <a:rPr lang="en-US" sz="2400" dirty="0">
                <a:hlinkClick r:id="rId4"/>
              </a:rPr>
              <a:t>http://artpoisk.info/artist/stepanov_aleksey_stepanovich_1858/bio</a:t>
            </a:r>
            <a:r>
              <a:rPr lang="en-US" sz="2400" dirty="0" smtClean="0">
                <a:hlinkClick r:id="rId4"/>
              </a:rPr>
              <a:t>/</a:t>
            </a:r>
            <a:endParaRPr lang="ru-RU" sz="2400" dirty="0" smtClean="0"/>
          </a:p>
          <a:p>
            <a:pPr marL="0" indent="0" algn="just">
              <a:buNone/>
            </a:pPr>
            <a:r>
              <a:rPr lang="en-US" sz="2400" dirty="0">
                <a:hlinkClick r:id="rId5"/>
              </a:rPr>
              <a:t>http://www.territa.ru/_</a:t>
            </a:r>
            <a:r>
              <a:rPr lang="en-US" sz="2400" dirty="0" smtClean="0">
                <a:hlinkClick r:id="rId5"/>
              </a:rPr>
              <a:t>ph/901/858416563.jpg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44570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124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Баранова</dc:creator>
  <cp:lastModifiedBy>Андрей Баранова</cp:lastModifiedBy>
  <cp:revision>14</cp:revision>
  <dcterms:created xsi:type="dcterms:W3CDTF">2014-11-22T16:00:32Z</dcterms:created>
  <dcterms:modified xsi:type="dcterms:W3CDTF">2014-11-22T17:18:31Z</dcterms:modified>
</cp:coreProperties>
</file>