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2" r:id="rId3"/>
    <p:sldId id="263" r:id="rId4"/>
    <p:sldId id="264" r:id="rId5"/>
    <p:sldId id="258" r:id="rId6"/>
    <p:sldId id="259" r:id="rId7"/>
    <p:sldId id="265" r:id="rId8"/>
    <p:sldId id="266" r:id="rId9"/>
    <p:sldId id="267" r:id="rId10"/>
    <p:sldId id="268" r:id="rId11"/>
    <p:sldId id="269" r:id="rId12"/>
    <p:sldId id="270" r:id="rId13"/>
    <p:sldId id="257" r:id="rId14"/>
    <p:sldId id="260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B46B5-0920-4EB0-BF33-C248C7A5CC03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A6AE2-1091-4319-8A6E-24E88970F0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A6AE2-1091-4319-8A6E-24E88970F0F5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FE3A-FD3C-4C31-98F7-AD2A622A85D2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90DB99-98EC-4E91-A1B1-C994BC2F2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FE3A-FD3C-4C31-98F7-AD2A622A85D2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DB99-98EC-4E91-A1B1-C994BC2F2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FE3A-FD3C-4C31-98F7-AD2A622A85D2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DB99-98EC-4E91-A1B1-C994BC2F2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FE3A-FD3C-4C31-98F7-AD2A622A85D2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90DB99-98EC-4E91-A1B1-C994BC2F2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FE3A-FD3C-4C31-98F7-AD2A622A85D2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DB99-98EC-4E91-A1B1-C994BC2F2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FE3A-FD3C-4C31-98F7-AD2A622A85D2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DB99-98EC-4E91-A1B1-C994BC2F2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FE3A-FD3C-4C31-98F7-AD2A622A85D2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390DB99-98EC-4E91-A1B1-C994BC2F2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FE3A-FD3C-4C31-98F7-AD2A622A85D2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DB99-98EC-4E91-A1B1-C994BC2F2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FE3A-FD3C-4C31-98F7-AD2A622A85D2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DB99-98EC-4E91-A1B1-C994BC2F2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FE3A-FD3C-4C31-98F7-AD2A622A85D2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DB99-98EC-4E91-A1B1-C994BC2F2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FE3A-FD3C-4C31-98F7-AD2A622A85D2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DB99-98EC-4E91-A1B1-C994BC2F2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F9FE3A-FD3C-4C31-98F7-AD2A622A85D2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90DB99-98EC-4E91-A1B1-C994BC2F2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п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27" y="1"/>
            <a:ext cx="9192127" cy="6822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857356" y="428604"/>
            <a:ext cx="56436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Мы что-то с вами застоялись!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Вам не пора пуститься в пляс?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Итак, цыганочку включаю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 «поболею» за всех вас!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1" name="Picture 5" descr="http://im0-tub-ru.yandex.net/i?id=34333805-2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2357454" cy="35011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9943" name="Picture 7" descr="http://im4-tub-ru.yandex.net/i?id=373517344-5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285992"/>
            <a:ext cx="2500330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9945" name="Picture 9" descr="http://im4-tub-ru.yandex.net/i?id=181177874-18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5081" y="1714488"/>
            <a:ext cx="2450323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571604" y="357166"/>
            <a:ext cx="56435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Жена умеет петь, вязать,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Стирать бельё, ругаться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 пуговицы пришивать.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Куда от них деваться?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Итак, наш последний конкурс «Кто быстрее пришьёт пуговицу»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3" descr="http://im4-tub-ru.yandex.net/i?id=142495488-6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71744"/>
            <a:ext cx="4476781" cy="39041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http://gotovim-doma.ru/forum/files/7/ac/thumb_7ac301d308582914ead204602945ab17_167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03" y="0"/>
            <a:ext cx="9063437" cy="6858000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357290" y="142852"/>
            <a:ext cx="62865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Ну, умницы, так умницы!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Что вам ещё сказать?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Хотя нет, нет, постойте –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Осталось пожелать: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Весны вам радостной и нежной!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Счастливых дней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розовой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мечты.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Пусть дарит март вам,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Даст если снежный,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Побольше женской красоты!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Пусть дети вас не обижают,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Мужья с работы пусть встречают!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Здоровье рядышком идёт,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 долголетие вас ждёт!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Ребята, к мамам подходите,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Свои подарки им дарите!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плак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плак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пл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2/73/279/73279638_4269403_36106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248"/>
            <a:ext cx="9144000" cy="6880248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5720" y="214290"/>
            <a:ext cx="86439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Для вас, родные мамы, подснежник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голубой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785794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свет он появился с надеждою большой!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85720" y="1643050"/>
            <a:ext cx="8572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Может его заметят, на праздник принесут!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500306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он заулыбается и скажет: «Вот я, тут»!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429000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Пришел поздравить женщин 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8596" y="4286256"/>
            <a:ext cx="81439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прекрасным светлым днём.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6" grpId="0"/>
      <p:bldP spid="1030" grpId="0"/>
      <p:bldP spid="8" grpId="0"/>
      <p:bldP spid="9" grpId="0"/>
      <p:bldP spid="10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im8-tub-ru.yandex.net/i?id=199227333-1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4357718" cy="4357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14285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abic Transparent" pitchFamily="2" charset="-78"/>
              </a:rPr>
              <a:t>А первый конкурс у нас будет, конечно, на сближение!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abic Transparent" pitchFamily="2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abic Transparent" pitchFamily="2" charset="-78"/>
              </a:rPr>
              <a:t>Послушайте условие конкурса. По 1 представителю от той и другой команды. Мама называет ласковое слово для ребёнка и делает шаг вперёд. Другая мама тоже. Побеждает та, кто быстрее доберётся до указанного места (там мам ждёт приз – её портрет, нарисованный дочкой или сыном).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abic Transparent" pitchFamily="2" charset="-78"/>
            </a:endParaRPr>
          </a:p>
        </p:txBody>
      </p:sp>
      <p:pic>
        <p:nvPicPr>
          <p:cNvPr id="20487" name="Picture 7" descr="http://im6-tub-ru.yandex.net/i?id=382444385-3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571744"/>
            <a:ext cx="2290771" cy="3040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5720" y="214290"/>
            <a:ext cx="86439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Мужчины знают уж давно, что женщины плясуньи.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Но всё ж они ещё к тому же – отличные певуньи.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57126" y="1000108"/>
            <a:ext cx="85725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 конкурс.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Одна команда поёт хором вместе одну песню, другая – другую, причём одновременно. Выигрывают те, кто громче пел и перепел своих соперниц.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user\Рабочий стол\пл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936" y="2143116"/>
            <a:ext cx="8344468" cy="46327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500042"/>
            <a:ext cx="86439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Вы пели вместе, а теперь споём с сыном или дочкой!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Частушки знают многие, их можно петь до ночки!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(мама с ребёнком из одной и второй команды с музыкальным сопровождением исполняют частушки)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http://im6-tub-ru.yandex.net/i?id=137045774-3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357430"/>
            <a:ext cx="5943642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пл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795" y="0"/>
            <a:ext cx="936570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14480" y="285728"/>
            <a:ext cx="592935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Но дома некогда вам петь,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Детей с утра нужно одеть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 в школу проводить.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Ну а потом для всей семьи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Сварить к обеду чудо – щи,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 малышом смотреть.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Стирать пелёнки, полоскать,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Из рук дуршлаг не выпускать,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 так – всё без конца.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Четвёртый конкурс подошёл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 названьем «Умница».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3" descr="http://im7-tub-ru.yandex.net/i?id=305794746-1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786190"/>
            <a:ext cx="4338668" cy="29447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142852"/>
            <a:ext cx="86439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Я буду задавать командам вопросы по очереди. Каждый правильный ответ приносит одно очко. Если одна из команд не даёт ответа, дополнительное очко за этот вопрос может получить другая.</a:t>
            </a: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785786" y="1643050"/>
            <a:ext cx="82153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Назовите самую известную семью российской эстрады?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57158" y="2214554"/>
            <a:ext cx="8501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Из какого полотна нельзя сшить рубашку?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42844" y="2786058"/>
            <a:ext cx="885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Под каким кустом сидит заяц во время дождя?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42844" y="3357562"/>
            <a:ext cx="87868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Что больше весит: 1 кг пуха или 1 кг железа?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357158" y="3929066"/>
            <a:ext cx="8429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Сколько пальцев на 10 руках?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00034" y="4572008"/>
            <a:ext cx="8286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Отчего плавает утка?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714348" y="5214950"/>
            <a:ext cx="78581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Зачем вода в стакане?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  <p:bldP spid="35844" grpId="0"/>
      <p:bldP spid="35845" grpId="0"/>
      <p:bldP spid="35846" grpId="0"/>
      <p:bldP spid="35847" grpId="0"/>
      <p:bldP spid="358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071902" y="1571612"/>
            <a:ext cx="50720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Вы все прекрасные хозяйки.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Мы это знаем без утайки.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Так назовите блюда нам,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Где можно встретить лук.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 мы вам будем хлопать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 покладая рук!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(Кто последний назовёт, та команда выигрывает)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 descr="http://lipochka.in.gallerix.ru/pp/13305469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3744688" cy="375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</TotalTime>
  <Words>511</Words>
  <Application>Microsoft Office PowerPoint</Application>
  <PresentationFormat>Экран (4:3)</PresentationFormat>
  <Paragraphs>65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Valued Acer Customer</cp:lastModifiedBy>
  <cp:revision>10</cp:revision>
  <dcterms:created xsi:type="dcterms:W3CDTF">2013-03-01T14:17:19Z</dcterms:created>
  <dcterms:modified xsi:type="dcterms:W3CDTF">2013-03-03T18:05:13Z</dcterms:modified>
</cp:coreProperties>
</file>