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E10DB-7711-466E-BD49-DE9AEBE8F59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22F7D-004A-473F-9649-E21D37DD7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9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2F7D-004A-473F-9649-E21D37DD754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9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68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1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5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5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8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8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3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27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7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84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BBEB-37F4-4A55-B5CA-394BC059E3A7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51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73062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Презентация на тему:                 </a:t>
            </a:r>
            <a:r>
              <a:rPr lang="ru-RU" dirty="0" smtClean="0">
                <a:solidFill>
                  <a:srgbClr val="FF0000"/>
                </a:solidFill>
              </a:rPr>
              <a:t>Части речи. Морфологические признаки частей речи.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r>
              <a:rPr lang="ru-RU" sz="1800" dirty="0" smtClean="0">
                <a:solidFill>
                  <a:srgbClr val="FFC000"/>
                </a:solidFill>
              </a:rPr>
              <a:t>Подготовила учитель начальных классов ГБОУ СОШ №365 г. Москвы Крюкова Ирина Михайловна.</a:t>
            </a:r>
            <a:endParaRPr lang="ru-RU" sz="18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Krukova\AppData\Local\Microsoft\Windows\Temporary Internet Files\Content.IE5\6OX89YI5\MC9000889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434013"/>
            <a:ext cx="1768475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76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19256" cy="20882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МИНУТКА КРАСИВОГО ПИСЬМА.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Внимательно посмотрите на слова</a:t>
            </a:r>
            <a:r>
              <a:rPr lang="ru-RU" sz="3600" dirty="0" smtClean="0"/>
              <a:t>.       Выявите закономерность, с помощью которой подобраны пары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Большой- </a:t>
            </a:r>
            <a:r>
              <a:rPr lang="ru-RU" dirty="0" smtClean="0">
                <a:solidFill>
                  <a:srgbClr val="FF0000"/>
                </a:solidFill>
              </a:rPr>
              <a:t>маленький</a:t>
            </a:r>
          </a:p>
          <a:p>
            <a:r>
              <a:rPr lang="ru-RU" dirty="0" smtClean="0"/>
              <a:t>Сухой –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Война -   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Глубокий -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Старый -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Твёрдый -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40198" y="2852936"/>
            <a:ext cx="2291842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мокрый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0198" y="3356992"/>
            <a:ext cx="2291842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мир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0198" y="4005064"/>
            <a:ext cx="2304256" cy="55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мелкий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0198" y="4557112"/>
            <a:ext cx="2291842" cy="60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молодой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0198" y="5157192"/>
            <a:ext cx="2304256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мягкий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9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Сегодня на минутке чистописания мы будем работать с буквой </a:t>
            </a:r>
            <a:r>
              <a:rPr lang="ru-RU" b="1" dirty="0" smtClean="0">
                <a:solidFill>
                  <a:srgbClr val="0070C0"/>
                </a:solidFill>
              </a:rPr>
              <a:t>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Запишите слитно заглавную и строчную буквы, чередуя их до конца строки.</a:t>
            </a:r>
          </a:p>
          <a:p>
            <a:pPr marL="0" indent="0">
              <a:buNone/>
            </a:pPr>
            <a:r>
              <a:rPr lang="ru-RU" dirty="0" smtClean="0"/>
              <a:t>- На второй строке запишите различные соединения строчных букв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МЛО – ЛОМ-  ОМЛ </a:t>
            </a:r>
          </a:p>
          <a:p>
            <a:r>
              <a:rPr lang="ru-RU" dirty="0" smtClean="0"/>
              <a:t>- Можно ли среди этих сочетаний выделить слова? Что они означают?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79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Распределительный диктант.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Запиши слова в три столбика и выдели орфограммы.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Прелестный, пробегал ,гигантский, дремал, мышь, честный, прибежал, брошь, сторож,  приближался, глядит, подготовка, проездной, местный, летишь, сковородка, грустный, березка,  положу.</a:t>
            </a:r>
          </a:p>
          <a:p>
            <a:endParaRPr lang="ru-RU" sz="2400" dirty="0"/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Имя существительное            Имя прилагательное                      Глагол</a:t>
            </a: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19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Части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77543"/>
            <a:ext cx="8229600" cy="54918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-373262" y="923543"/>
            <a:ext cx="3813603" cy="7384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Самостоятельные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54880" y="908720"/>
            <a:ext cx="367240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Служебные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403648" y="908720"/>
            <a:ext cx="20162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96136" y="908720"/>
            <a:ext cx="16561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07504" y="1988840"/>
            <a:ext cx="230425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Существительные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827584" y="1376772"/>
            <a:ext cx="828092" cy="468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332110" y="2403134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Прилагательные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3548" y="3401997"/>
            <a:ext cx="23042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Числительное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9639" y="3375960"/>
            <a:ext cx="2347076" cy="468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Местоимение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56101" y="4509120"/>
            <a:ext cx="2347076" cy="393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Глагол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593994" y="3557166"/>
            <a:ext cx="1296144" cy="286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Союзы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7126099" y="1610798"/>
            <a:ext cx="1241981" cy="19755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585290" y="3782416"/>
            <a:ext cx="1410972" cy="37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Частицы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6497566" y="1484784"/>
            <a:ext cx="628533" cy="2325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516216" y="4509120"/>
            <a:ext cx="1404156" cy="505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Предлоги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7126099" y="1484784"/>
            <a:ext cx="0" cy="30035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627784" y="1376772"/>
            <a:ext cx="1748442" cy="1026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627784" y="1484784"/>
            <a:ext cx="1224136" cy="1917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2411760" y="1484784"/>
            <a:ext cx="828092" cy="30243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2195736" y="1484784"/>
            <a:ext cx="216024" cy="20723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3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</a:rPr>
              <a:t>Сколько же разных частей речи вы обнаружили? </a:t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Сможете ли вы доказать, что слова </a:t>
            </a:r>
            <a:r>
              <a:rPr lang="ru-RU" sz="4000" dirty="0" smtClean="0">
                <a:solidFill>
                  <a:srgbClr val="FF0000"/>
                </a:solidFill>
              </a:rPr>
              <a:t>ЗАБОТА, ЗАБОТЛИВЫЙ и ЗАБОТИТЬСЯ </a:t>
            </a:r>
            <a:r>
              <a:rPr lang="ru-RU" sz="3600" dirty="0" smtClean="0"/>
              <a:t>относятся к разным частям речи?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613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Укажите, к каким частям речи относятся выделенные слова?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Говорит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попугай </a:t>
            </a:r>
            <a:r>
              <a:rPr lang="ru-RU" sz="4400" dirty="0" smtClean="0">
                <a:solidFill>
                  <a:srgbClr val="FF0000"/>
                </a:solidFill>
              </a:rPr>
              <a:t>попугаю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:                                      -Я тебя, </a:t>
            </a:r>
            <a:r>
              <a:rPr lang="ru-RU" sz="4400" dirty="0" smtClean="0">
                <a:solidFill>
                  <a:srgbClr val="FF0000"/>
                </a:solidFill>
              </a:rPr>
              <a:t>попугай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4400" dirty="0" smtClean="0">
                <a:solidFill>
                  <a:srgbClr val="FF0000"/>
                </a:solidFill>
              </a:rPr>
              <a:t>попугаю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Попугаю в ответ попугай: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4400" dirty="0" smtClean="0">
                <a:solidFill>
                  <a:srgbClr val="FF0000"/>
                </a:solidFill>
              </a:rPr>
              <a:t>Попугай</a:t>
            </a:r>
            <a:r>
              <a:rPr lang="ru-RU" sz="4400" dirty="0" smtClean="0"/>
              <a:t>,</a:t>
            </a:r>
            <a:r>
              <a:rPr lang="ru-RU" sz="4400" dirty="0" smtClean="0">
                <a:solidFill>
                  <a:srgbClr val="FF0000"/>
                </a:solidFill>
              </a:rPr>
              <a:t> попугай</a:t>
            </a:r>
            <a:r>
              <a:rPr lang="ru-RU" sz="4400" dirty="0" smtClean="0"/>
              <a:t>,</a:t>
            </a:r>
            <a:r>
              <a:rPr lang="ru-RU" sz="4400" dirty="0" smtClean="0">
                <a:solidFill>
                  <a:srgbClr val="FF0000"/>
                </a:solidFill>
              </a:rPr>
              <a:t> попугай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</a:p>
          <a:p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3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1" y="69728"/>
            <a:ext cx="21461909" cy="6656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Молодцы!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rukova\AppData\Local\Microsoft\Windows\Temporary Internet Files\Content.IE5\P7NO4GZC\MC900233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518457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90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220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на тему:                 Части речи. Морфологические признаки частей речи. </vt:lpstr>
      <vt:lpstr> МИНУТКА КРАСИВОГО ПИСЬМА. Внимательно посмотрите на слова.       Выявите закономерность, с помощью которой подобраны пары.  </vt:lpstr>
      <vt:lpstr>Сегодня на минутке чистописания мы будем работать с буквой М</vt:lpstr>
      <vt:lpstr> Распределительный диктант. Запиши слова в три столбика и выдели орфограммы. </vt:lpstr>
      <vt:lpstr>Части речи</vt:lpstr>
      <vt:lpstr>Сколько же разных частей речи вы обнаружили?  </vt:lpstr>
      <vt:lpstr>Укажите, к каким частям речи относятся выделенные слова?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               Части речи. Морфологические признаки частей речи.</dc:title>
  <dc:creator>Krukova</dc:creator>
  <cp:lastModifiedBy>Krukova</cp:lastModifiedBy>
  <cp:revision>14</cp:revision>
  <dcterms:created xsi:type="dcterms:W3CDTF">2014-10-20T16:26:45Z</dcterms:created>
  <dcterms:modified xsi:type="dcterms:W3CDTF">2014-11-20T10:16:26Z</dcterms:modified>
</cp:coreProperties>
</file>