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5" r:id="rId4"/>
    <p:sldId id="270" r:id="rId5"/>
    <p:sldId id="257" r:id="rId6"/>
    <p:sldId id="271" r:id="rId7"/>
    <p:sldId id="272" r:id="rId8"/>
    <p:sldId id="266" r:id="rId9"/>
    <p:sldId id="267" r:id="rId10"/>
    <p:sldId id="268" r:id="rId11"/>
    <p:sldId id="269" r:id="rId12"/>
    <p:sldId id="258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6CD0F-9320-4567-A207-3E9DF34882B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10098-6F84-40ED-8188-F715280DA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8680"/>
            <a:ext cx="5345496" cy="4824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0072" y="5733256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</a:t>
            </a:r>
            <a:r>
              <a:rPr lang="ru-RU" sz="2000" smtClean="0"/>
              <a:t>Татьяна Борисовна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Кислой травки поищи,</a:t>
            </a:r>
          </a:p>
          <a:p>
            <a:pPr>
              <a:buNone/>
            </a:pPr>
            <a:r>
              <a:rPr lang="ru-RU" dirty="0" smtClean="0"/>
              <a:t>    Из неё ты  сваришь щи.</a:t>
            </a:r>
          </a:p>
          <a:p>
            <a:r>
              <a:rPr lang="ru-RU" dirty="0" smtClean="0"/>
              <a:t>Щи зелёные и забелённые,</a:t>
            </a:r>
          </a:p>
          <a:p>
            <a:pPr>
              <a:buNone/>
            </a:pPr>
            <a:r>
              <a:rPr lang="ru-RU" dirty="0" smtClean="0"/>
              <a:t>    Всеми хвалёные,--</a:t>
            </a:r>
          </a:p>
          <a:p>
            <a:pPr>
              <a:buNone/>
            </a:pPr>
            <a:r>
              <a:rPr lang="ru-RU" dirty="0" smtClean="0"/>
              <a:t>    Кислы и густы,</a:t>
            </a:r>
          </a:p>
          <a:p>
            <a:pPr>
              <a:buNone/>
            </a:pPr>
            <a:r>
              <a:rPr lang="ru-RU" dirty="0" smtClean="0"/>
              <a:t>    А без капусты!</a:t>
            </a:r>
          </a:p>
          <a:p>
            <a:r>
              <a:rPr lang="ru-RU" dirty="0" smtClean="0"/>
              <a:t>Он хорош для кислых щей</a:t>
            </a:r>
          </a:p>
          <a:p>
            <a:pPr>
              <a:buNone/>
            </a:pPr>
            <a:r>
              <a:rPr lang="ru-RU" dirty="0" smtClean="0"/>
              <a:t>   (Помимо прочих овощей).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040" y="1772816"/>
            <a:ext cx="2411760" cy="2940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 Для щей капуста,</a:t>
            </a:r>
          </a:p>
          <a:p>
            <a:pPr algn="ctr">
              <a:buNone/>
            </a:pPr>
            <a:r>
              <a:rPr lang="ru-RU" dirty="0" smtClean="0"/>
              <a:t>     Жуём без хруста,</a:t>
            </a:r>
          </a:p>
          <a:p>
            <a:pPr lvl="1" algn="ctr">
              <a:buNone/>
            </a:pPr>
            <a:r>
              <a:rPr lang="ru-RU" dirty="0" smtClean="0"/>
              <a:t>     </a:t>
            </a:r>
            <a:r>
              <a:rPr lang="ru-RU" sz="3200" dirty="0" err="1" smtClean="0"/>
              <a:t>Бескочанною</a:t>
            </a:r>
            <a:r>
              <a:rPr lang="ru-RU" sz="3200" dirty="0" smtClean="0"/>
              <a:t> росла,</a:t>
            </a:r>
          </a:p>
          <a:p>
            <a:pPr algn="ctr">
              <a:buNone/>
            </a:pPr>
            <a:r>
              <a:rPr lang="ru-RU" dirty="0" smtClean="0"/>
              <a:t>           И не квашена кисла.</a:t>
            </a:r>
          </a:p>
          <a:p>
            <a:r>
              <a:rPr lang="ru-RU" dirty="0" smtClean="0"/>
              <a:t> Это кислое растение</a:t>
            </a:r>
          </a:p>
          <a:p>
            <a:pPr>
              <a:buNone/>
            </a:pPr>
            <a:r>
              <a:rPr lang="ru-RU" dirty="0" smtClean="0"/>
              <a:t>     Доставляет наслаждение.</a:t>
            </a:r>
          </a:p>
          <a:p>
            <a:pPr>
              <a:buNone/>
            </a:pPr>
            <a:r>
              <a:rPr lang="ru-RU" dirty="0" smtClean="0"/>
              <a:t>     Поскорей его ищи</a:t>
            </a:r>
          </a:p>
          <a:p>
            <a:pPr>
              <a:buNone/>
            </a:pPr>
            <a:r>
              <a:rPr lang="ru-RU" dirty="0" smtClean="0"/>
              <a:t>     И беги готовить щи.</a:t>
            </a:r>
          </a:p>
          <a:p>
            <a:pPr marL="0" indent="0">
              <a:buNone/>
            </a:pPr>
            <a:r>
              <a:rPr lang="ru-RU" dirty="0" smtClean="0"/>
              <a:t>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надо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народе их называют «зелёные щи».</a:t>
            </a:r>
          </a:p>
          <a:p>
            <a:r>
              <a:rPr lang="ru-RU" dirty="0" smtClean="0"/>
              <a:t>«Вешний пир зелёными щами берёт»,-- говаривали крестьяне в старину.</a:t>
            </a:r>
          </a:p>
          <a:p>
            <a:r>
              <a:rPr lang="ru-RU" dirty="0" smtClean="0"/>
              <a:t>С начинкой из щавеля пекут вкусные пирожки.</a:t>
            </a:r>
          </a:p>
          <a:p>
            <a:r>
              <a:rPr lang="ru-RU" dirty="0" smtClean="0"/>
              <a:t>Это растение богато витаминами.</a:t>
            </a:r>
          </a:p>
          <a:p>
            <a:r>
              <a:rPr lang="ru-RU" dirty="0" smtClean="0"/>
              <a:t>Щавель– растение многолетнее.</a:t>
            </a:r>
          </a:p>
          <a:p>
            <a:r>
              <a:rPr lang="ru-RU" dirty="0" smtClean="0"/>
              <a:t>От дикого щавеля его можно отличить по его листьям, которые круглее и сочнее.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Уже с пяти лет я вместе с деревенскими ребятами каждый день бегал на речку. На её берегах мы по весне лакомились щавелём, а под осень забирались на черёмухи и наедались до того, что языки у нас становились бурыми и шершавыми… (По Н. Старшинову)</a:t>
            </a:r>
          </a:p>
          <a:p>
            <a:r>
              <a:rPr lang="ru-RU" dirty="0" smtClean="0"/>
              <a:t>Найди словарные 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Стихотворение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грядки мы щавель сорвём,</a:t>
            </a:r>
          </a:p>
          <a:p>
            <a:pPr>
              <a:buNone/>
            </a:pPr>
            <a:r>
              <a:rPr lang="ru-RU" dirty="0" smtClean="0"/>
              <a:t>   Сварим, в сите разотрём,</a:t>
            </a:r>
          </a:p>
          <a:p>
            <a:pPr>
              <a:buNone/>
            </a:pPr>
            <a:r>
              <a:rPr lang="ru-RU" dirty="0" smtClean="0"/>
              <a:t>   Добавим картошки</a:t>
            </a:r>
          </a:p>
          <a:p>
            <a:pPr>
              <a:buNone/>
            </a:pPr>
            <a:r>
              <a:rPr lang="ru-RU" dirty="0" smtClean="0"/>
              <a:t>   И луку немножко.</a:t>
            </a:r>
          </a:p>
          <a:p>
            <a:pPr>
              <a:buNone/>
            </a:pPr>
            <a:r>
              <a:rPr lang="ru-RU" dirty="0" smtClean="0"/>
              <a:t>   Щи на стол мы подадим,</a:t>
            </a:r>
          </a:p>
          <a:p>
            <a:pPr>
              <a:buNone/>
            </a:pPr>
            <a:r>
              <a:rPr lang="ru-RU" dirty="0" smtClean="0"/>
              <a:t>   Со сметаной их съедим.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75" y="2996952"/>
            <a:ext cx="3816425" cy="3687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u="sng" dirty="0" smtClean="0"/>
              <a:t>щ</a:t>
            </a:r>
            <a:r>
              <a:rPr lang="ru-RU" sz="6600" b="1" i="1" u="sng" dirty="0" smtClean="0"/>
              <a:t>а</a:t>
            </a:r>
            <a:r>
              <a:rPr lang="ru-RU" sz="6600" dirty="0" smtClean="0"/>
              <a:t>вел</a:t>
            </a:r>
            <a:r>
              <a:rPr lang="ru-RU" sz="6600" i="1" dirty="0" smtClean="0"/>
              <a:t>ь</a:t>
            </a:r>
            <a:endParaRPr lang="ru-RU" sz="6600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92896"/>
            <a:ext cx="4824536" cy="3224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Травянистое растение семейства гречишных, с продолговатыми съедобными листьями кислого вкуса.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84984"/>
            <a:ext cx="4933900" cy="3232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5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истории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Щавель – небольшое травянистое растение.</a:t>
            </a:r>
          </a:p>
          <a:p>
            <a:pPr>
              <a:buNone/>
            </a:pPr>
            <a:r>
              <a:rPr lang="ru-RU" dirty="0" smtClean="0"/>
              <a:t>Дикорастущий щавель встречается во многих странах Северного полушария. Долгое  время он считался на Руси сорняком. Русские стали употреблять щавель в пищу позднее европейцев.</a:t>
            </a:r>
          </a:p>
          <a:p>
            <a:pPr>
              <a:buNone/>
            </a:pPr>
            <a:r>
              <a:rPr lang="ru-RU" dirty="0" smtClean="0"/>
              <a:t>Щавель называют листовым овощем, потому что в пищу употребляют листья этого растения. Хозяйки варят щи из щавеля.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94" y="0"/>
            <a:ext cx="5414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Родственное слову щи (от древнерусского слова со значением «кислый»); растение названо по кислому вкусу его листьев.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573016"/>
            <a:ext cx="3641179" cy="2874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щавель</a:t>
            </a:r>
          </a:p>
          <a:p>
            <a:r>
              <a:rPr lang="ru-RU" dirty="0" err="1" smtClean="0"/>
              <a:t>щавелёк</a:t>
            </a:r>
            <a:endParaRPr lang="ru-RU" dirty="0" smtClean="0"/>
          </a:p>
          <a:p>
            <a:r>
              <a:rPr lang="ru-RU" dirty="0" smtClean="0"/>
              <a:t>щавельный</a:t>
            </a:r>
          </a:p>
          <a:p>
            <a:r>
              <a:rPr lang="ru-RU" dirty="0" smtClean="0"/>
              <a:t>щавелевый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364" y="1772816"/>
            <a:ext cx="4876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330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Презентация PowerPoint</vt:lpstr>
      <vt:lpstr>щавель</vt:lpstr>
      <vt:lpstr>Значение слова</vt:lpstr>
      <vt:lpstr>Презентация PowerPoint</vt:lpstr>
      <vt:lpstr>Из истории </vt:lpstr>
      <vt:lpstr>Презентация PowerPoint</vt:lpstr>
      <vt:lpstr>Презентация PowerPoint</vt:lpstr>
      <vt:lpstr>Происхождение слова</vt:lpstr>
      <vt:lpstr>Однокоренные слова</vt:lpstr>
      <vt:lpstr>Загадки </vt:lpstr>
      <vt:lpstr>Загадки</vt:lpstr>
      <vt:lpstr>Это надо знать</vt:lpstr>
      <vt:lpstr>Прочти </vt:lpstr>
      <vt:lpstr>Стихотворение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щавель</dc:title>
  <dc:creator>Дегтерева</dc:creator>
  <cp:lastModifiedBy>Татьяна Дегтерева</cp:lastModifiedBy>
  <cp:revision>15</cp:revision>
  <dcterms:created xsi:type="dcterms:W3CDTF">2012-07-31T11:45:37Z</dcterms:created>
  <dcterms:modified xsi:type="dcterms:W3CDTF">2014-11-21T21:44:46Z</dcterms:modified>
</cp:coreProperties>
</file>