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2" r:id="rId2"/>
    <p:sldId id="270" r:id="rId3"/>
    <p:sldId id="273" r:id="rId4"/>
    <p:sldId id="261" r:id="rId5"/>
    <p:sldId id="257" r:id="rId6"/>
    <p:sldId id="258" r:id="rId7"/>
    <p:sldId id="259" r:id="rId8"/>
    <p:sldId id="260" r:id="rId9"/>
    <p:sldId id="277" r:id="rId10"/>
    <p:sldId id="262" r:id="rId11"/>
    <p:sldId id="275" r:id="rId12"/>
    <p:sldId id="263" r:id="rId13"/>
    <p:sldId id="264" r:id="rId14"/>
    <p:sldId id="265" r:id="rId15"/>
    <p:sldId id="266" r:id="rId16"/>
    <p:sldId id="268" r:id="rId17"/>
    <p:sldId id="269" r:id="rId18"/>
    <p:sldId id="276" r:id="rId19"/>
    <p:sldId id="274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EB3DB-6E53-43AB-B23C-162B268BB40F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F8B6E-67B5-4BD1-95EC-DD2CB69FD4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855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F8B6E-67B5-4BD1-95EC-DD2CB69FD47C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296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C790-72A4-4162-804A-AAB07E2DC07D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E2BB-E157-41BC-A245-C1EBDA5D73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C790-72A4-4162-804A-AAB07E2DC07D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E2BB-E157-41BC-A245-C1EBDA5D73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C790-72A4-4162-804A-AAB07E2DC07D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E2BB-E157-41BC-A245-C1EBDA5D73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C790-72A4-4162-804A-AAB07E2DC07D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E2BB-E157-41BC-A245-C1EBDA5D73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C790-72A4-4162-804A-AAB07E2DC07D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E2BB-E157-41BC-A245-C1EBDA5D73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C790-72A4-4162-804A-AAB07E2DC07D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E2BB-E157-41BC-A245-C1EBDA5D73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C790-72A4-4162-804A-AAB07E2DC07D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E2BB-E157-41BC-A245-C1EBDA5D73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C790-72A4-4162-804A-AAB07E2DC07D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E2BB-E157-41BC-A245-C1EBDA5D73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C790-72A4-4162-804A-AAB07E2DC07D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E2BB-E157-41BC-A245-C1EBDA5D73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C790-72A4-4162-804A-AAB07E2DC07D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E2BB-E157-41BC-A245-C1EBDA5D73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C790-72A4-4162-804A-AAB07E2DC07D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E2BB-E157-41BC-A245-C1EBDA5D73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6C790-72A4-4162-804A-AAB07E2DC07D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4E2BB-E157-41BC-A245-C1EBDA5D73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04664"/>
            <a:ext cx="6353175" cy="4762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88024" y="5517232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Учитель начальных классов Дегтерева </a:t>
            </a:r>
            <a:r>
              <a:rPr lang="ru-RU" sz="2000" smtClean="0"/>
              <a:t>Татьяна Борисовна</a:t>
            </a: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Пословицы и поговорки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Упустишь время– потеряешь урожай.</a:t>
            </a:r>
          </a:p>
          <a:p>
            <a:r>
              <a:rPr lang="ru-RU" dirty="0" smtClean="0"/>
              <a:t>Хороший снежок урожай сбережёт.</a:t>
            </a:r>
          </a:p>
          <a:p>
            <a:r>
              <a:rPr lang="ru-RU" dirty="0" smtClean="0"/>
              <a:t>Солнце– отец, а вода– мать урожая.</a:t>
            </a:r>
          </a:p>
          <a:p>
            <a:r>
              <a:rPr lang="ru-RU" dirty="0" smtClean="0"/>
              <a:t>Рано в поле выезжай– лучше будет урожай.</a:t>
            </a:r>
          </a:p>
          <a:p>
            <a:r>
              <a:rPr lang="ru-RU" dirty="0" smtClean="0"/>
              <a:t>Урожай сам не придёт– за  посевами нужен уход.</a:t>
            </a:r>
          </a:p>
          <a:p>
            <a:r>
              <a:rPr lang="ru-RU" dirty="0" smtClean="0"/>
              <a:t>День прозевал– урожай потерял.</a:t>
            </a:r>
          </a:p>
          <a:p>
            <a:r>
              <a:rPr lang="ru-RU" dirty="0" smtClean="0"/>
              <a:t>Лес от ветра защищает, урожаю помогает.</a:t>
            </a:r>
          </a:p>
          <a:p>
            <a:r>
              <a:rPr lang="ru-RU" dirty="0" smtClean="0"/>
              <a:t>Бурьян уничтожишь– урожай поднимешь.</a:t>
            </a:r>
          </a:p>
          <a:p>
            <a:r>
              <a:rPr lang="ru-RU" dirty="0" smtClean="0"/>
              <a:t>Была соха– и жизнь была плоха.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Пословицы и поговорки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Трактор появился– урожай </a:t>
            </a:r>
            <a:r>
              <a:rPr lang="ru-RU" dirty="0" err="1" smtClean="0"/>
              <a:t>удесятирился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Хвались урожаем, когда рожь в засеку засыплет.</a:t>
            </a:r>
          </a:p>
          <a:p>
            <a:r>
              <a:rPr lang="ru-RU" dirty="0" smtClean="0"/>
              <a:t>Время упустишь– урожай потеряешь.</a:t>
            </a:r>
          </a:p>
          <a:p>
            <a:r>
              <a:rPr lang="ru-RU" dirty="0" smtClean="0"/>
              <a:t>Ни конца, ни краю колхозному урожаю.</a:t>
            </a:r>
          </a:p>
          <a:p>
            <a:r>
              <a:rPr lang="ru-RU" dirty="0" smtClean="0"/>
              <a:t>Была соха– и жизнь была плоха, трактор появился– урожай удесятерился..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Фразеологизм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Виды на урожай–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прогнозы на урожай.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288" y="3863181"/>
            <a:ext cx="6894512" cy="27248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Большой урожай рябины– к тяжкому году, к морозу.</a:t>
            </a:r>
          </a:p>
          <a:p>
            <a:r>
              <a:rPr lang="ru-RU" dirty="0" smtClean="0"/>
              <a:t>Хорошо рябина цветёт– к  урожаю льна.</a:t>
            </a:r>
          </a:p>
          <a:p>
            <a:r>
              <a:rPr lang="ru-RU" dirty="0" smtClean="0"/>
              <a:t>Урожай на грибы– к войне (предположительно от песни: «</a:t>
            </a:r>
            <a:r>
              <a:rPr lang="ru-RU" dirty="0" err="1" smtClean="0"/>
              <a:t>собиралися</a:t>
            </a:r>
            <a:r>
              <a:rPr lang="ru-RU" dirty="0" smtClean="0"/>
              <a:t> грибы во поход идти»).</a:t>
            </a:r>
          </a:p>
          <a:p>
            <a:r>
              <a:rPr lang="ru-RU" dirty="0" smtClean="0"/>
              <a:t>Урожай на сосновые шишки– урожай на ячмень.</a:t>
            </a:r>
          </a:p>
          <a:p>
            <a:r>
              <a:rPr lang="ru-RU" dirty="0" smtClean="0"/>
              <a:t>Сильная завязь орехов– к урожаю проса.</a:t>
            </a:r>
          </a:p>
          <a:p>
            <a:r>
              <a:rPr lang="ru-RU" dirty="0" smtClean="0"/>
              <a:t>На ольхе много серёжек– к урожаю овса.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Народная мудрость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Хорош урожай– продавай раньше; плох урожай– продавай позже.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573016"/>
            <a:ext cx="4390231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73616" cy="136815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Составь из данных частей предложений предложения-пословицы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ru-RU" sz="2800" dirty="0" smtClean="0"/>
              <a:t>Урожай сам не придёт– 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  Бурьян уничтожишь–</a:t>
            </a:r>
          </a:p>
          <a:p>
            <a:endParaRPr lang="ru-RU" sz="2800" dirty="0" smtClean="0"/>
          </a:p>
          <a:p>
            <a:r>
              <a:rPr lang="ru-RU" sz="2800" dirty="0"/>
              <a:t> </a:t>
            </a:r>
            <a:r>
              <a:rPr lang="ru-RU" sz="2800" dirty="0" smtClean="0"/>
              <a:t> Рано в поле выезжай–     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r>
              <a:rPr lang="ru-RU" sz="2800" dirty="0" smtClean="0"/>
              <a:t> лучше будет урожай.</a:t>
            </a:r>
          </a:p>
          <a:p>
            <a:r>
              <a:rPr lang="ru-RU" sz="2800" dirty="0" smtClean="0"/>
              <a:t>  </a:t>
            </a:r>
          </a:p>
          <a:p>
            <a:r>
              <a:rPr lang="ru-RU" sz="2800" dirty="0" smtClean="0"/>
              <a:t> за посевами нужен уход.</a:t>
            </a:r>
          </a:p>
          <a:p>
            <a:r>
              <a:rPr lang="ru-RU" sz="2800" dirty="0" smtClean="0"/>
              <a:t> </a:t>
            </a:r>
          </a:p>
          <a:p>
            <a:r>
              <a:rPr lang="ru-RU" sz="2800" dirty="0" smtClean="0"/>
              <a:t>   урожай поднимешь.</a:t>
            </a:r>
          </a:p>
          <a:p>
            <a:endParaRPr lang="ru-RU" sz="2800" dirty="0" smtClean="0"/>
          </a:p>
          <a:p>
            <a:pPr>
              <a:buNone/>
            </a:pPr>
            <a:r>
              <a:rPr lang="ru-RU" dirty="0" smtClean="0"/>
              <a:t>                                              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Найдите словарные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Были мы сегодня</a:t>
            </a:r>
          </a:p>
          <a:p>
            <a:pPr>
              <a:buNone/>
            </a:pPr>
            <a:r>
              <a:rPr lang="ru-RU" dirty="0" smtClean="0"/>
              <a:t>      В молодом саду.</a:t>
            </a:r>
          </a:p>
          <a:p>
            <a:pPr>
              <a:buNone/>
            </a:pPr>
            <a:r>
              <a:rPr lang="ru-RU" dirty="0" smtClean="0"/>
              <a:t>      Урожай хороший</a:t>
            </a:r>
          </a:p>
          <a:p>
            <a:pPr>
              <a:buNone/>
            </a:pPr>
            <a:r>
              <a:rPr lang="ru-RU" dirty="0" smtClean="0"/>
              <a:t>      В нынешнем году. (Е.Благинина)</a:t>
            </a:r>
          </a:p>
          <a:p>
            <a:r>
              <a:rPr lang="ru-RU" dirty="0" smtClean="0"/>
              <a:t>Солнце ласковое, блеском</a:t>
            </a:r>
          </a:p>
          <a:p>
            <a:pPr>
              <a:buNone/>
            </a:pPr>
            <a:r>
              <a:rPr lang="ru-RU" dirty="0" smtClean="0"/>
              <a:t>      Нашу землю украшай!</a:t>
            </a:r>
          </a:p>
          <a:p>
            <a:pPr>
              <a:buNone/>
            </a:pPr>
            <a:r>
              <a:rPr lang="ru-RU" dirty="0" smtClean="0"/>
              <a:t>       Мы по всей земле российской</a:t>
            </a:r>
          </a:p>
          <a:p>
            <a:pPr>
              <a:buNone/>
            </a:pPr>
            <a:r>
              <a:rPr lang="ru-RU" dirty="0" smtClean="0"/>
              <a:t>       Собираем урожай!</a:t>
            </a:r>
          </a:p>
          <a:p>
            <a:pPr>
              <a:buNone/>
            </a:pPr>
            <a:r>
              <a:rPr lang="ru-RU" dirty="0" smtClean="0"/>
              <a:t>       Собираем, собираем</a:t>
            </a:r>
          </a:p>
          <a:p>
            <a:pPr>
              <a:buNone/>
            </a:pPr>
            <a:r>
              <a:rPr lang="ru-RU" dirty="0" smtClean="0"/>
              <a:t>       Мы богатый урожай! (по Л.Воронковой)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На току кипит работа,</a:t>
            </a:r>
          </a:p>
          <a:p>
            <a:pPr>
              <a:buNone/>
            </a:pPr>
            <a:r>
              <a:rPr lang="ru-RU" dirty="0" smtClean="0"/>
              <a:t>      На току весь урожай,</a:t>
            </a:r>
          </a:p>
          <a:p>
            <a:pPr>
              <a:buNone/>
            </a:pPr>
            <a:r>
              <a:rPr lang="ru-RU" dirty="0" smtClean="0"/>
              <a:t>      Нынче время обмолота—</a:t>
            </a:r>
          </a:p>
          <a:p>
            <a:pPr>
              <a:buNone/>
            </a:pPr>
            <a:r>
              <a:rPr lang="ru-RU" dirty="0" smtClean="0"/>
              <a:t>      Тут, товарищ, не зевай! (</a:t>
            </a:r>
            <a:r>
              <a:rPr lang="ru-RU" dirty="0" err="1" smtClean="0"/>
              <a:t>Д.Юлтый</a:t>
            </a:r>
            <a:r>
              <a:rPr lang="ru-RU" dirty="0" smtClean="0"/>
              <a:t>)</a:t>
            </a:r>
          </a:p>
          <a:p>
            <a:r>
              <a:rPr lang="ru-RU" dirty="0" smtClean="0"/>
              <a:t>Тесто из чана ползёт через край.</a:t>
            </a:r>
          </a:p>
          <a:p>
            <a:pPr>
              <a:buNone/>
            </a:pPr>
            <a:r>
              <a:rPr lang="ru-RU" dirty="0" smtClean="0"/>
              <a:t>     Вот так мука! Удался урожай!(</a:t>
            </a:r>
            <a:r>
              <a:rPr lang="ru-RU" dirty="0" err="1" smtClean="0"/>
              <a:t>Д.Юлтый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Выучи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Урожай! Урожай!</a:t>
            </a:r>
          </a:p>
          <a:p>
            <a:pPr>
              <a:buNone/>
            </a:pPr>
            <a:r>
              <a:rPr lang="ru-RU" dirty="0" smtClean="0"/>
              <a:t>    Наше лето провожай!</a:t>
            </a:r>
          </a:p>
          <a:p>
            <a:pPr>
              <a:buNone/>
            </a:pPr>
            <a:r>
              <a:rPr lang="ru-RU" dirty="0" smtClean="0"/>
              <a:t>    Сколько сладкого гороха!</a:t>
            </a:r>
          </a:p>
          <a:p>
            <a:pPr>
              <a:buNone/>
            </a:pPr>
            <a:r>
              <a:rPr lang="ru-RU" dirty="0" smtClean="0"/>
              <a:t>    Огурцы как на подбор!</a:t>
            </a:r>
          </a:p>
          <a:p>
            <a:pPr>
              <a:buNone/>
            </a:pPr>
            <a:r>
              <a:rPr lang="ru-RU" dirty="0" smtClean="0"/>
              <a:t>    На грядке сорвать неплохо</a:t>
            </a:r>
          </a:p>
          <a:p>
            <a:pPr>
              <a:buNone/>
            </a:pPr>
            <a:r>
              <a:rPr lang="ru-RU" dirty="0" smtClean="0"/>
              <a:t>    Крупный красный помидор!</a:t>
            </a:r>
          </a:p>
          <a:p>
            <a:pPr>
              <a:buNone/>
            </a:pPr>
            <a:r>
              <a:rPr lang="ru-RU" dirty="0" smtClean="0"/>
              <a:t>    Пробежишься огородом– </a:t>
            </a:r>
          </a:p>
          <a:p>
            <a:pPr>
              <a:buNone/>
            </a:pPr>
            <a:r>
              <a:rPr lang="ru-RU" dirty="0" smtClean="0"/>
              <a:t>    Съешь морковку мимоходом!  (Е. Трутнева)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195" y="2708920"/>
            <a:ext cx="2634605" cy="25088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Вставьте пропущенные буквы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Х…р…</a:t>
            </a:r>
            <a:r>
              <a:rPr lang="ru-RU" dirty="0" err="1" smtClean="0"/>
              <a:t>шо</a:t>
            </a:r>
            <a:r>
              <a:rPr lang="ru-RU" dirty="0" smtClean="0"/>
              <a:t>  </a:t>
            </a:r>
            <a:r>
              <a:rPr lang="ru-RU" dirty="0" err="1" smtClean="0"/>
              <a:t>р</a:t>
            </a:r>
            <a:r>
              <a:rPr lang="ru-RU" dirty="0" smtClean="0"/>
              <a:t>…</a:t>
            </a:r>
            <a:r>
              <a:rPr lang="ru-RU" dirty="0" err="1" smtClean="0"/>
              <a:t>бина</a:t>
            </a:r>
            <a:r>
              <a:rPr lang="ru-RU" dirty="0" smtClean="0"/>
              <a:t>   </a:t>
            </a:r>
            <a:r>
              <a:rPr lang="ru-RU" dirty="0" err="1" smtClean="0"/>
              <a:t>цв</a:t>
            </a:r>
            <a:r>
              <a:rPr lang="ru-RU" dirty="0" smtClean="0"/>
              <a:t>…</a:t>
            </a:r>
            <a:r>
              <a:rPr lang="ru-RU" dirty="0" err="1" smtClean="0"/>
              <a:t>тёт</a:t>
            </a:r>
            <a:r>
              <a:rPr lang="ru-RU" dirty="0" smtClean="0"/>
              <a:t>– к </a:t>
            </a:r>
            <a:r>
              <a:rPr lang="ru-RU" dirty="0" err="1" smtClean="0"/>
              <a:t>ур</a:t>
            </a:r>
            <a:r>
              <a:rPr lang="ru-RU" dirty="0" smtClean="0"/>
              <a:t>…</a:t>
            </a:r>
            <a:r>
              <a:rPr lang="ru-RU" dirty="0" err="1" smtClean="0"/>
              <a:t>жаю</a:t>
            </a:r>
            <a:r>
              <a:rPr lang="ru-RU" dirty="0" smtClean="0"/>
              <a:t> л..на.</a:t>
            </a:r>
          </a:p>
          <a:p>
            <a:r>
              <a:rPr lang="ru-RU" dirty="0" smtClean="0"/>
              <a:t>Ур…</a:t>
            </a:r>
            <a:r>
              <a:rPr lang="ru-RU" dirty="0" err="1" smtClean="0"/>
              <a:t>жай</a:t>
            </a:r>
            <a:r>
              <a:rPr lang="ru-RU" dirty="0" smtClean="0"/>
              <a:t> на с…</a:t>
            </a:r>
            <a:r>
              <a:rPr lang="ru-RU" dirty="0" err="1" smtClean="0"/>
              <a:t>сновые</a:t>
            </a:r>
            <a:r>
              <a:rPr lang="ru-RU" dirty="0" smtClean="0"/>
              <a:t> </a:t>
            </a:r>
            <a:r>
              <a:rPr lang="ru-RU" dirty="0" err="1" smtClean="0"/>
              <a:t>ш</a:t>
            </a:r>
            <a:r>
              <a:rPr lang="ru-RU" dirty="0" smtClean="0"/>
              <a:t>…</a:t>
            </a:r>
            <a:r>
              <a:rPr lang="ru-RU" dirty="0" err="1" smtClean="0"/>
              <a:t>шки</a:t>
            </a:r>
            <a:r>
              <a:rPr lang="ru-RU" dirty="0" smtClean="0"/>
              <a:t>—</a:t>
            </a:r>
            <a:r>
              <a:rPr lang="ru-RU" dirty="0" err="1" smtClean="0"/>
              <a:t>ур</a:t>
            </a:r>
            <a:r>
              <a:rPr lang="ru-RU" dirty="0" smtClean="0"/>
              <a:t>…</a:t>
            </a:r>
            <a:r>
              <a:rPr lang="ru-RU" dirty="0" err="1" smtClean="0"/>
              <a:t>жай</a:t>
            </a:r>
            <a:r>
              <a:rPr lang="ru-RU" dirty="0" smtClean="0"/>
              <a:t> на …</a:t>
            </a:r>
            <a:r>
              <a:rPr lang="ru-RU" dirty="0" err="1" smtClean="0"/>
              <a:t>чмень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Сил..</a:t>
            </a:r>
            <a:r>
              <a:rPr lang="ru-RU" dirty="0" err="1" smtClean="0"/>
              <a:t>ная</a:t>
            </a:r>
            <a:r>
              <a:rPr lang="ru-RU" dirty="0" smtClean="0"/>
              <a:t>  завяз…  …орехов– к </a:t>
            </a:r>
            <a:r>
              <a:rPr lang="ru-RU" dirty="0" err="1" smtClean="0"/>
              <a:t>ур</a:t>
            </a:r>
            <a:r>
              <a:rPr lang="ru-RU" dirty="0" smtClean="0"/>
              <a:t>…</a:t>
            </a:r>
            <a:r>
              <a:rPr lang="ru-RU" dirty="0" err="1" smtClean="0"/>
              <a:t>жаю</a:t>
            </a:r>
            <a:r>
              <a:rPr lang="ru-RU" dirty="0" smtClean="0"/>
              <a:t> проса.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ол</a:t>
            </a:r>
            <a:r>
              <a:rPr lang="ru-RU" dirty="0" smtClean="0"/>
              <a:t>…</a:t>
            </a:r>
            <a:r>
              <a:rPr lang="ru-RU" dirty="0" err="1" smtClean="0"/>
              <a:t>хе</a:t>
            </a:r>
            <a:r>
              <a:rPr lang="ru-RU" dirty="0" smtClean="0"/>
              <a:t> много с…</a:t>
            </a:r>
            <a:r>
              <a:rPr lang="ru-RU" dirty="0" err="1" smtClean="0"/>
              <a:t>рёжек</a:t>
            </a:r>
            <a:r>
              <a:rPr lang="ru-RU" dirty="0" smtClean="0"/>
              <a:t>– к </a:t>
            </a:r>
            <a:r>
              <a:rPr lang="ru-RU" dirty="0" err="1" smtClean="0"/>
              <a:t>ур</a:t>
            </a:r>
            <a:r>
              <a:rPr lang="ru-RU" dirty="0" smtClean="0"/>
              <a:t>…</a:t>
            </a:r>
            <a:r>
              <a:rPr lang="ru-RU" dirty="0" err="1" smtClean="0"/>
              <a:t>жаю</a:t>
            </a:r>
            <a:r>
              <a:rPr lang="ru-RU" dirty="0" smtClean="0"/>
              <a:t> овса.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Документ" r:id="rId4" imgW="9694784" imgH="6591968" progId="Word.Document.12">
                  <p:embed/>
                </p:oleObj>
              </mc:Choice>
              <mc:Fallback>
                <p:oleObj name="Документ" r:id="rId4" imgW="9694784" imgH="6591968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74638"/>
            <a:ext cx="4696916" cy="2732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6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ур</a:t>
            </a:r>
            <a:r>
              <a:rPr lang="ru-RU" sz="8000" b="1" i="1" dirty="0" smtClean="0"/>
              <a:t>о</a:t>
            </a:r>
            <a:r>
              <a:rPr lang="ru-RU" sz="8000" dirty="0" smtClean="0"/>
              <a:t>жай</a:t>
            </a:r>
            <a:endParaRPr lang="ru-RU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2204864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Колосится, зреет в поле </a:t>
            </a:r>
            <a:r>
              <a:rPr lang="ru-RU" sz="3600" b="1" i="1" dirty="0" smtClean="0"/>
              <a:t>ро</a:t>
            </a:r>
            <a:r>
              <a:rPr lang="ru-RU" sz="3600" dirty="0" smtClean="0"/>
              <a:t>жь,</a:t>
            </a:r>
          </a:p>
          <a:p>
            <a:r>
              <a:rPr lang="ru-RU" sz="3600" dirty="0" smtClean="0"/>
              <a:t>Будет у</a:t>
            </a:r>
            <a:r>
              <a:rPr lang="ru-RU" sz="3600" b="1" i="1" dirty="0" smtClean="0"/>
              <a:t>ро</a:t>
            </a:r>
            <a:r>
              <a:rPr lang="ru-RU" sz="3600" dirty="0" smtClean="0"/>
              <a:t>жай у нас хо</a:t>
            </a:r>
            <a:r>
              <a:rPr lang="ru-RU" sz="3600" b="1" i="1" dirty="0" smtClean="0"/>
              <a:t>ро</a:t>
            </a:r>
            <a:r>
              <a:rPr lang="ru-RU" sz="3600" dirty="0" smtClean="0"/>
              <a:t>ш,</a:t>
            </a:r>
          </a:p>
          <a:p>
            <a:r>
              <a:rPr lang="ru-RU" sz="3600" dirty="0" smtClean="0"/>
              <a:t>Спелым золотом блестит зерно.</a:t>
            </a:r>
          </a:p>
          <a:p>
            <a:r>
              <a:rPr lang="ru-RU" sz="3600" dirty="0" smtClean="0"/>
              <a:t>В слове ур</a:t>
            </a:r>
            <a:r>
              <a:rPr lang="ru-RU" sz="3600" b="1" i="1" dirty="0" smtClean="0"/>
              <a:t>о</a:t>
            </a:r>
            <a:r>
              <a:rPr lang="ru-RU" sz="3600" dirty="0" smtClean="0"/>
              <a:t>жай есть буква </a:t>
            </a:r>
            <a:r>
              <a:rPr lang="ru-RU" sz="3600" b="1" i="1" dirty="0" smtClean="0"/>
              <a:t>о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ты понимаешь значение слова урожай?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Дождик, дождик, поливай,</a:t>
            </a:r>
          </a:p>
          <a:p>
            <a:pPr>
              <a:buNone/>
            </a:pPr>
            <a:r>
              <a:rPr lang="ru-RU" dirty="0" smtClean="0"/>
              <a:t>    Будет славный урожай:</a:t>
            </a:r>
          </a:p>
          <a:p>
            <a:pPr>
              <a:buNone/>
            </a:pPr>
            <a:r>
              <a:rPr lang="ru-RU" dirty="0" smtClean="0"/>
              <a:t>    Будет белая пшеница,</a:t>
            </a:r>
          </a:p>
          <a:p>
            <a:pPr>
              <a:buNone/>
            </a:pPr>
            <a:r>
              <a:rPr lang="ru-RU" dirty="0" smtClean="0"/>
              <a:t>    Будет рожь и чечевица,</a:t>
            </a:r>
          </a:p>
          <a:p>
            <a:pPr>
              <a:buNone/>
            </a:pPr>
            <a:r>
              <a:rPr lang="ru-RU" dirty="0" smtClean="0"/>
              <a:t>    В огороде лук, бобы,</a:t>
            </a:r>
          </a:p>
          <a:p>
            <a:pPr>
              <a:buNone/>
            </a:pPr>
            <a:r>
              <a:rPr lang="ru-RU" dirty="0" smtClean="0"/>
              <a:t>    В лесу ягоды, грибы,</a:t>
            </a:r>
          </a:p>
          <a:p>
            <a:pPr>
              <a:buNone/>
            </a:pPr>
            <a:r>
              <a:rPr lang="ru-RU" dirty="0" smtClean="0"/>
              <a:t>    А в саду зелёный хмель.</a:t>
            </a:r>
          </a:p>
          <a:p>
            <a:pPr>
              <a:buNone/>
            </a:pPr>
            <a:r>
              <a:rPr lang="ru-RU" dirty="0" smtClean="0"/>
              <a:t>    Лей-ка дождик целый день!</a:t>
            </a:r>
          </a:p>
          <a:p>
            <a:pPr>
              <a:buNone/>
            </a:pPr>
            <a:r>
              <a:rPr lang="ru-RU" dirty="0" smtClean="0"/>
              <a:t>                               (</a:t>
            </a:r>
            <a:r>
              <a:rPr lang="ru-RU" dirty="0"/>
              <a:t>Н</a:t>
            </a:r>
            <a:r>
              <a:rPr lang="ru-RU" dirty="0" smtClean="0"/>
              <a:t>ародная песня)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486" y="1432358"/>
            <a:ext cx="3006080" cy="3883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Количество уродившегося хлеба или иных плодов, растений.</a:t>
            </a:r>
          </a:p>
          <a:p>
            <a:r>
              <a:rPr lang="ru-RU" dirty="0" smtClean="0"/>
              <a:t>Большое количество уродившегося хлеба или иных растительных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плодов</a:t>
            </a:r>
          </a:p>
          <a:p>
            <a:pPr marL="0" indent="0">
              <a:buNone/>
            </a:pPr>
            <a:r>
              <a:rPr lang="ru-RU" dirty="0" smtClean="0"/>
              <a:t> (в </a:t>
            </a:r>
            <a:r>
              <a:rPr lang="ru-RU" dirty="0" err="1" smtClean="0"/>
              <a:t>противополож</a:t>
            </a:r>
            <a:r>
              <a:rPr lang="ru-RU" dirty="0" smtClean="0"/>
              <a:t>-</a:t>
            </a:r>
          </a:p>
          <a:p>
            <a:pPr marL="0" indent="0">
              <a:buNone/>
            </a:pPr>
            <a:r>
              <a:rPr lang="ru-RU" dirty="0" err="1"/>
              <a:t>н</a:t>
            </a:r>
            <a:r>
              <a:rPr lang="ru-RU" dirty="0" err="1" smtClean="0"/>
              <a:t>ость</a:t>
            </a:r>
            <a:r>
              <a:rPr lang="ru-RU" dirty="0" smtClean="0"/>
              <a:t> неурожаю).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813" y="3717032"/>
            <a:ext cx="4751090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Происхождение слова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Восточнославянское слово, образовано от  «</a:t>
            </a:r>
            <a:r>
              <a:rPr lang="ru-RU" dirty="0" err="1" smtClean="0"/>
              <a:t>уродити</a:t>
            </a:r>
            <a:r>
              <a:rPr lang="ru-RU" dirty="0" smtClean="0"/>
              <a:t>», которое, в свою очередь, произошло от «</a:t>
            </a:r>
            <a:r>
              <a:rPr lang="ru-RU" dirty="0" err="1" smtClean="0"/>
              <a:t>родити</a:t>
            </a:r>
            <a:r>
              <a:rPr lang="ru-RU" dirty="0" smtClean="0"/>
              <a:t>»– «родить». </a:t>
            </a:r>
          </a:p>
          <a:p>
            <a:r>
              <a:rPr lang="ru-RU" dirty="0" smtClean="0"/>
              <a:t>Урожай— «то, что уродилось». Исторически в нем выделяется приставка у-.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однокоренные слова вам встретились?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Поле засеяно высокоурожайным сортом пшеницы.</a:t>
            </a:r>
          </a:p>
          <a:p>
            <a:r>
              <a:rPr lang="ru-RU" dirty="0" smtClean="0"/>
              <a:t>Осенью собрали богатый урожай.</a:t>
            </a:r>
          </a:p>
          <a:p>
            <a:r>
              <a:rPr lang="ru-RU" dirty="0" smtClean="0"/>
              <a:t>Урожайность пшеницы в этом году повысилась.</a:t>
            </a:r>
          </a:p>
          <a:p>
            <a:r>
              <a:rPr lang="ru-RU" dirty="0" smtClean="0"/>
              <a:t>Рожь наливается зерном тяжёлым, урожайным, и солнечным, погожим днём в поля идут комбайны.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Однокоренные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</a:t>
            </a:r>
            <a:r>
              <a:rPr lang="ru-RU" dirty="0" smtClean="0"/>
              <a:t>рожай</a:t>
            </a:r>
          </a:p>
          <a:p>
            <a:r>
              <a:rPr lang="ru-RU" dirty="0"/>
              <a:t>у</a:t>
            </a:r>
            <a:r>
              <a:rPr lang="ru-RU" dirty="0" smtClean="0"/>
              <a:t>рожайный</a:t>
            </a:r>
          </a:p>
          <a:p>
            <a:r>
              <a:rPr lang="ru-RU" dirty="0"/>
              <a:t>у</a:t>
            </a:r>
            <a:r>
              <a:rPr lang="ru-RU" dirty="0" smtClean="0"/>
              <a:t>рожайность</a:t>
            </a:r>
          </a:p>
          <a:p>
            <a:r>
              <a:rPr lang="ru-RU" dirty="0" smtClean="0"/>
              <a:t>высокоурожайный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600200"/>
            <a:ext cx="3960440" cy="3090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Будет спелая пшеница,</a:t>
            </a:r>
          </a:p>
          <a:p>
            <a:pPr>
              <a:buNone/>
            </a:pPr>
            <a:r>
              <a:rPr lang="ru-RU" dirty="0" smtClean="0"/>
              <a:t>    Будут рожь и чечевица.</a:t>
            </a:r>
          </a:p>
          <a:p>
            <a:pPr>
              <a:buNone/>
            </a:pPr>
            <a:r>
              <a:rPr lang="ru-RU" dirty="0" smtClean="0"/>
              <a:t>    Рано в поле выезжай– </a:t>
            </a:r>
          </a:p>
          <a:p>
            <a:pPr>
              <a:buNone/>
            </a:pPr>
            <a:r>
              <a:rPr lang="ru-RU" dirty="0" smtClean="0"/>
              <a:t>    Лучше будет …. 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675" y="3573016"/>
            <a:ext cx="4248472" cy="29948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661</Words>
  <Application>Microsoft Office PowerPoint</Application>
  <PresentationFormat>Экран (4:3)</PresentationFormat>
  <Paragraphs>121</Paragraphs>
  <Slides>20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Тема Office</vt:lpstr>
      <vt:lpstr>Документ</vt:lpstr>
      <vt:lpstr>Презентация PowerPoint</vt:lpstr>
      <vt:lpstr>Презентация PowerPoint</vt:lpstr>
      <vt:lpstr>урожай</vt:lpstr>
      <vt:lpstr>Как ты понимаешь значение слова урожай?</vt:lpstr>
      <vt:lpstr>Значение слова</vt:lpstr>
      <vt:lpstr>Происхождение слова </vt:lpstr>
      <vt:lpstr>Какие однокоренные слова вам встретились?</vt:lpstr>
      <vt:lpstr>Однокоренные слова</vt:lpstr>
      <vt:lpstr>Загадки </vt:lpstr>
      <vt:lpstr>Пословицы и поговорки</vt:lpstr>
      <vt:lpstr>Пословицы и поговорки</vt:lpstr>
      <vt:lpstr>Фразеологизм </vt:lpstr>
      <vt:lpstr>Приметы </vt:lpstr>
      <vt:lpstr>Народная мудрость</vt:lpstr>
      <vt:lpstr>Составь из данных частей предложений предложения-пословицы. </vt:lpstr>
      <vt:lpstr>Найдите словарные слова</vt:lpstr>
      <vt:lpstr>Прочти </vt:lpstr>
      <vt:lpstr>Выучи </vt:lpstr>
      <vt:lpstr>Вставьте пропущенные буквы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урожай</dc:title>
  <dc:creator>Дегтерева</dc:creator>
  <cp:lastModifiedBy>Татьяна Дегтерева</cp:lastModifiedBy>
  <cp:revision>17</cp:revision>
  <dcterms:created xsi:type="dcterms:W3CDTF">2012-08-07T13:31:41Z</dcterms:created>
  <dcterms:modified xsi:type="dcterms:W3CDTF">2014-11-21T21:44:11Z</dcterms:modified>
</cp:coreProperties>
</file>