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7" r:id="rId4"/>
    <p:sldId id="258" r:id="rId5"/>
    <p:sldId id="267" r:id="rId6"/>
    <p:sldId id="259" r:id="rId7"/>
    <p:sldId id="260" r:id="rId8"/>
    <p:sldId id="263" r:id="rId9"/>
    <p:sldId id="269" r:id="rId10"/>
    <p:sldId id="268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6269682" cy="53335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92080" y="5877272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Учитель начальных классов Дегтерева </a:t>
            </a:r>
            <a:r>
              <a:rPr lang="ru-RU" sz="2000" smtClean="0"/>
              <a:t>Татьяна Борисовна</a:t>
            </a: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0" y="628650"/>
            <a:ext cx="6350000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2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ru-RU" dirty="0"/>
              <a:t>Град хлестнул средь бела дня,</a:t>
            </a:r>
            <a:br>
              <a:rPr lang="ru-RU" dirty="0"/>
            </a:br>
            <a:r>
              <a:rPr lang="ru-RU" dirty="0" err="1"/>
              <a:t>Расстучался</a:t>
            </a:r>
            <a:r>
              <a:rPr lang="ru-RU" dirty="0"/>
              <a:t> у плетня,</a:t>
            </a:r>
            <a:br>
              <a:rPr lang="ru-RU" dirty="0"/>
            </a:br>
            <a:r>
              <a:rPr lang="ru-RU" dirty="0"/>
              <a:t>Лягушонка сшиб с ушата</a:t>
            </a:r>
            <a:br>
              <a:rPr lang="ru-RU" dirty="0"/>
            </a:br>
            <a:r>
              <a:rPr lang="ru-RU" dirty="0"/>
              <a:t>Прямо на гряду салата!</a:t>
            </a:r>
            <a:br>
              <a:rPr lang="ru-RU" dirty="0"/>
            </a:br>
            <a:r>
              <a:rPr lang="ru-RU" dirty="0"/>
              <a:t>Под его бронёй</a:t>
            </a:r>
            <a:br>
              <a:rPr lang="ru-RU" dirty="0"/>
            </a:br>
            <a:r>
              <a:rPr lang="ru-RU" dirty="0"/>
              <a:t>Пострел</a:t>
            </a:r>
            <a:br>
              <a:rPr lang="ru-RU" dirty="0"/>
            </a:br>
            <a:r>
              <a:rPr lang="ru-RU" dirty="0"/>
              <a:t>Переждал весь тот обстрел.</a:t>
            </a:r>
            <a:br>
              <a:rPr lang="ru-RU" dirty="0"/>
            </a:br>
            <a:r>
              <a:rPr lang="ru-RU" dirty="0"/>
              <a:t>И опять по небосводу</a:t>
            </a:r>
            <a:br>
              <a:rPr lang="ru-RU" dirty="0"/>
            </a:br>
            <a:r>
              <a:rPr lang="ru-RU" dirty="0"/>
              <a:t>Солнце разлилось,</a:t>
            </a:r>
            <a:br>
              <a:rPr lang="ru-RU" dirty="0"/>
            </a:br>
            <a:r>
              <a:rPr lang="ru-RU" dirty="0"/>
              <a:t>И воду</a:t>
            </a:r>
            <a:br>
              <a:rPr lang="ru-RU" dirty="0"/>
            </a:br>
            <a:r>
              <a:rPr lang="ru-RU" dirty="0"/>
              <a:t>С листьев отряхнул салат,</a:t>
            </a:r>
            <a:br>
              <a:rPr lang="ru-RU" dirty="0"/>
            </a:br>
            <a:r>
              <a:rPr lang="ru-RU" dirty="0"/>
              <a:t>Словно с богатырских лат.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198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с</a:t>
            </a:r>
            <a:r>
              <a:rPr lang="ru-RU" sz="8000" b="1" i="1" dirty="0" smtClean="0"/>
              <a:t>а</a:t>
            </a:r>
            <a:r>
              <a:rPr lang="ru-RU" sz="8000" dirty="0" smtClean="0"/>
              <a:t>лат</a:t>
            </a:r>
            <a:endParaRPr lang="ru-RU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988840"/>
            <a:ext cx="80648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Окс</a:t>
            </a:r>
            <a:r>
              <a:rPr lang="ru-RU" sz="4000" b="1" i="1" dirty="0" smtClean="0"/>
              <a:t>а</a:t>
            </a:r>
            <a:r>
              <a:rPr lang="ru-RU" sz="4000" dirty="0" smtClean="0"/>
              <a:t>на готовить с</a:t>
            </a:r>
            <a:r>
              <a:rPr lang="ru-RU" sz="4000" b="1" i="1" dirty="0" smtClean="0"/>
              <a:t>а</a:t>
            </a:r>
            <a:r>
              <a:rPr lang="ru-RU" sz="4000" dirty="0" smtClean="0"/>
              <a:t>лат помогала,</a:t>
            </a:r>
          </a:p>
          <a:p>
            <a:r>
              <a:rPr lang="ru-RU" sz="4000" dirty="0" smtClean="0"/>
              <a:t>М</a:t>
            </a:r>
            <a:r>
              <a:rPr lang="ru-RU" sz="4000" b="1" i="1" dirty="0" smtClean="0"/>
              <a:t>а</a:t>
            </a:r>
            <a:r>
              <a:rPr lang="ru-RU" sz="4000" dirty="0" smtClean="0"/>
              <a:t>слом Окс</a:t>
            </a:r>
            <a:r>
              <a:rPr lang="ru-RU" sz="4000" b="1" i="1" dirty="0" smtClean="0"/>
              <a:t>а</a:t>
            </a:r>
            <a:r>
              <a:rPr lang="ru-RU" sz="4000" dirty="0" smtClean="0"/>
              <a:t>на с</a:t>
            </a:r>
            <a:r>
              <a:rPr lang="ru-RU" sz="4000" b="1" i="1" dirty="0" smtClean="0"/>
              <a:t>а</a:t>
            </a:r>
            <a:r>
              <a:rPr lang="ru-RU" sz="4000" dirty="0" smtClean="0"/>
              <a:t>лат полила.</a:t>
            </a:r>
          </a:p>
          <a:p>
            <a:r>
              <a:rPr lang="ru-RU" sz="4000" dirty="0" smtClean="0"/>
              <a:t>В ч</a:t>
            </a:r>
            <a:r>
              <a:rPr lang="ru-RU" sz="4000" b="1" i="1" dirty="0" smtClean="0"/>
              <a:t>а</a:t>
            </a:r>
            <a:r>
              <a:rPr lang="ru-RU" sz="4000" dirty="0" smtClean="0"/>
              <a:t>ше хрустальной с</a:t>
            </a:r>
            <a:r>
              <a:rPr lang="ru-RU" sz="4000" b="1" i="1" dirty="0" smtClean="0"/>
              <a:t>а</a:t>
            </a:r>
            <a:r>
              <a:rPr lang="ru-RU" sz="4000" dirty="0" smtClean="0"/>
              <a:t>лат подавала.</a:t>
            </a:r>
          </a:p>
          <a:p>
            <a:r>
              <a:rPr lang="ru-RU" sz="4000" dirty="0" smtClean="0"/>
              <a:t>В слове с</a:t>
            </a:r>
            <a:r>
              <a:rPr lang="ru-RU" sz="4000" b="1" i="1" dirty="0" smtClean="0"/>
              <a:t>а</a:t>
            </a:r>
            <a:r>
              <a:rPr lang="ru-RU" sz="4000" dirty="0" smtClean="0"/>
              <a:t>л</a:t>
            </a:r>
            <a:r>
              <a:rPr lang="ru-RU" sz="4000" b="1" i="1" dirty="0" smtClean="0"/>
              <a:t>а</a:t>
            </a:r>
            <a:r>
              <a:rPr lang="ru-RU" sz="4000" dirty="0" smtClean="0"/>
              <a:t>т обе гласные– </a:t>
            </a:r>
            <a:r>
              <a:rPr lang="ru-RU" sz="4000" b="1" i="1" dirty="0" smtClean="0"/>
              <a:t>а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Травянистое огородное растение семейства сложноцветных, листья которого идут в пищу в сыром виде.</a:t>
            </a:r>
          </a:p>
          <a:p>
            <a:r>
              <a:rPr lang="ru-RU" dirty="0" smtClean="0"/>
              <a:t>Холодное блюдо из нарезанных кусочками овощей, зелени, иногда с добавлением яиц, мяса или рыбы и с какой-либо приправой.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Происхождение слова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 итальянского</a:t>
            </a:r>
            <a:r>
              <a:rPr lang="en-US" dirty="0" smtClean="0"/>
              <a:t> </a:t>
            </a:r>
            <a:r>
              <a:rPr lang="en-US" i="1" dirty="0" err="1" smtClean="0"/>
              <a:t>salato</a:t>
            </a:r>
            <a:r>
              <a:rPr lang="ru-RU" i="1" dirty="0" smtClean="0"/>
              <a:t>– солёны</a:t>
            </a:r>
            <a:r>
              <a:rPr lang="ru-RU" dirty="0" smtClean="0"/>
              <a:t>й. Слово пришло в Россию в</a:t>
            </a:r>
            <a:r>
              <a:rPr lang="en-US" dirty="0" smtClean="0"/>
              <a:t> </a:t>
            </a:r>
            <a:r>
              <a:rPr lang="ru-RU" dirty="0" smtClean="0"/>
              <a:t>Х</a:t>
            </a:r>
            <a:r>
              <a:rPr lang="en-US" dirty="0" smtClean="0"/>
              <a:t>VII</a:t>
            </a:r>
            <a:r>
              <a:rPr lang="ru-RU" dirty="0" smtClean="0"/>
              <a:t> веке из Франции и первоначально означало </a:t>
            </a:r>
            <a:r>
              <a:rPr lang="ru-RU" i="1" dirty="0" smtClean="0"/>
              <a:t>солёная зелень.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8680"/>
            <a:ext cx="7932974" cy="561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91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Однокоренные 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</a:t>
            </a:r>
            <a:r>
              <a:rPr lang="ru-RU" b="1" i="1" dirty="0" smtClean="0"/>
              <a:t>а</a:t>
            </a:r>
            <a:r>
              <a:rPr lang="ru-RU" dirty="0" smtClean="0"/>
              <a:t>лат</a:t>
            </a:r>
          </a:p>
          <a:p>
            <a:r>
              <a:rPr lang="ru-RU" dirty="0" smtClean="0"/>
              <a:t>с</a:t>
            </a:r>
            <a:r>
              <a:rPr lang="ru-RU" b="1" i="1" dirty="0" smtClean="0"/>
              <a:t>а</a:t>
            </a:r>
            <a:r>
              <a:rPr lang="ru-RU" dirty="0" smtClean="0"/>
              <a:t>латик</a:t>
            </a:r>
          </a:p>
          <a:p>
            <a:r>
              <a:rPr lang="ru-RU" dirty="0" smtClean="0"/>
              <a:t>с</a:t>
            </a:r>
            <a:r>
              <a:rPr lang="ru-RU" b="1" i="1" dirty="0" smtClean="0"/>
              <a:t>а</a:t>
            </a:r>
            <a:r>
              <a:rPr lang="ru-RU" dirty="0" smtClean="0"/>
              <a:t>латник</a:t>
            </a:r>
          </a:p>
          <a:p>
            <a:r>
              <a:rPr lang="ru-RU" dirty="0" smtClean="0"/>
              <a:t>с</a:t>
            </a:r>
            <a:r>
              <a:rPr lang="ru-RU" b="1" i="1" dirty="0" smtClean="0"/>
              <a:t>а</a:t>
            </a:r>
            <a:r>
              <a:rPr lang="ru-RU" dirty="0" smtClean="0"/>
              <a:t>латница </a:t>
            </a:r>
          </a:p>
          <a:p>
            <a:pPr marL="0" indent="0">
              <a:buNone/>
            </a:pPr>
            <a:r>
              <a:rPr lang="ru-RU" dirty="0" smtClean="0"/>
              <a:t>(столовая посуда</a:t>
            </a:r>
          </a:p>
          <a:p>
            <a:pPr marL="0" indent="0">
              <a:buNone/>
            </a:pPr>
            <a:r>
              <a:rPr lang="ru-RU" dirty="0" smtClean="0"/>
              <a:t> для салата)</a:t>
            </a:r>
          </a:p>
          <a:p>
            <a:r>
              <a:rPr lang="ru-RU" dirty="0" smtClean="0"/>
              <a:t>с</a:t>
            </a:r>
            <a:r>
              <a:rPr lang="ru-RU" b="1" i="1" dirty="0" smtClean="0"/>
              <a:t>а</a:t>
            </a:r>
            <a:r>
              <a:rPr lang="ru-RU" dirty="0" smtClean="0"/>
              <a:t>латный (соус)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417638"/>
            <a:ext cx="4836951" cy="4891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Загадки 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меню все блюда на виду—</a:t>
            </a:r>
          </a:p>
          <a:p>
            <a:pPr>
              <a:buNone/>
            </a:pPr>
            <a:r>
              <a:rPr lang="ru-RU" dirty="0" smtClean="0"/>
              <a:t>    Выбирай себе еду.</a:t>
            </a:r>
          </a:p>
          <a:p>
            <a:pPr>
              <a:buNone/>
            </a:pPr>
            <a:r>
              <a:rPr lang="ru-RU" dirty="0" smtClean="0"/>
              <a:t>    А для меня загадка тут:</a:t>
            </a:r>
          </a:p>
          <a:p>
            <a:pPr>
              <a:buNone/>
            </a:pPr>
            <a:r>
              <a:rPr lang="ru-RU" dirty="0" smtClean="0"/>
              <a:t>    Что перед супом подают?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Прочти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Лев не любит шоколад.</a:t>
            </a:r>
          </a:p>
          <a:p>
            <a:pPr>
              <a:buNone/>
            </a:pPr>
            <a:r>
              <a:rPr lang="ru-RU" dirty="0" smtClean="0"/>
              <a:t>    Предпочёл бы он с</a:t>
            </a:r>
            <a:r>
              <a:rPr lang="ru-RU" b="1" i="1" dirty="0" smtClean="0"/>
              <a:t>а</a:t>
            </a:r>
            <a:r>
              <a:rPr lang="ru-RU" dirty="0" smtClean="0"/>
              <a:t>лат.</a:t>
            </a:r>
          </a:p>
          <a:p>
            <a:pPr>
              <a:buNone/>
            </a:pPr>
            <a:r>
              <a:rPr lang="ru-RU" dirty="0" smtClean="0"/>
              <a:t>    А его подружки</a:t>
            </a:r>
          </a:p>
          <a:p>
            <a:pPr>
              <a:buNone/>
            </a:pPr>
            <a:r>
              <a:rPr lang="ru-RU" dirty="0" smtClean="0"/>
              <a:t>    Обожают сушки.  (И. </a:t>
            </a:r>
            <a:r>
              <a:rPr lang="ru-RU" dirty="0" err="1" smtClean="0"/>
              <a:t>Гитович</a:t>
            </a:r>
            <a:r>
              <a:rPr lang="ru-RU" dirty="0" smtClean="0"/>
              <a:t>, И. </a:t>
            </a:r>
            <a:r>
              <a:rPr lang="ru-RU" dirty="0" err="1" smtClean="0"/>
              <a:t>Адельгем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077072"/>
            <a:ext cx="3600400" cy="25531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ru-RU" dirty="0"/>
              <a:t>Питаться будем правильно,</a:t>
            </a:r>
            <a:br>
              <a:rPr lang="ru-RU" dirty="0"/>
            </a:br>
            <a:r>
              <a:rPr lang="ru-RU" dirty="0"/>
              <a:t>Питаться будем вкусно,</a:t>
            </a:r>
            <a:br>
              <a:rPr lang="ru-RU" dirty="0"/>
            </a:br>
            <a:r>
              <a:rPr lang="ru-RU" dirty="0"/>
              <a:t>И в огороде я салат,</a:t>
            </a:r>
            <a:br>
              <a:rPr lang="ru-RU" dirty="0"/>
            </a:br>
            <a:r>
              <a:rPr lang="ru-RU" dirty="0"/>
              <a:t>Посею густо-густо.</a:t>
            </a:r>
          </a:p>
          <a:p>
            <a:pPr marL="0" indent="0" fontAlgn="base">
              <a:buNone/>
            </a:pPr>
            <a:r>
              <a:rPr lang="ru-RU" dirty="0"/>
              <a:t> </a:t>
            </a:r>
            <a:r>
              <a:rPr lang="ru-RU" dirty="0" smtClean="0"/>
              <a:t>   Пускай </a:t>
            </a:r>
            <a:r>
              <a:rPr lang="ru-RU" dirty="0"/>
              <a:t>растёт на радость всем,</a:t>
            </a:r>
            <a:br>
              <a:rPr lang="ru-RU" dirty="0"/>
            </a:br>
            <a:r>
              <a:rPr lang="ru-RU" dirty="0" smtClean="0"/>
              <a:t>    Потягиваясь </a:t>
            </a:r>
            <a:r>
              <a:rPr lang="ru-RU" dirty="0"/>
              <a:t>к солнцу,</a:t>
            </a:r>
            <a:br>
              <a:rPr lang="ru-RU" dirty="0"/>
            </a:br>
            <a:r>
              <a:rPr lang="ru-RU" dirty="0" smtClean="0"/>
              <a:t>    За </a:t>
            </a:r>
            <a:r>
              <a:rPr lang="ru-RU" dirty="0"/>
              <a:t>ростом я буду глядеть</a:t>
            </a:r>
            <a:br>
              <a:rPr lang="ru-RU" dirty="0"/>
            </a:br>
            <a:r>
              <a:rPr lang="ru-RU" dirty="0" smtClean="0"/>
              <a:t>    Из </a:t>
            </a:r>
            <a:r>
              <a:rPr lang="ru-RU" dirty="0"/>
              <a:t>нашего оконца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65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178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Презентация PowerPoint</vt:lpstr>
      <vt:lpstr>салат</vt:lpstr>
      <vt:lpstr>Значение слова</vt:lpstr>
      <vt:lpstr>Происхождение слова </vt:lpstr>
      <vt:lpstr>Презентация PowerPoint</vt:lpstr>
      <vt:lpstr>Однокоренные  слова</vt:lpstr>
      <vt:lpstr>Загадки </vt:lpstr>
      <vt:lpstr>Прочти </vt:lpstr>
      <vt:lpstr>Прочти </vt:lpstr>
      <vt:lpstr>Презентация PowerPoint</vt:lpstr>
      <vt:lpstr>Запомни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салат</dc:title>
  <dc:creator>Acer</dc:creator>
  <cp:lastModifiedBy>Татьяна Дегтерева</cp:lastModifiedBy>
  <cp:revision>8</cp:revision>
  <dcterms:created xsi:type="dcterms:W3CDTF">2013-07-07T16:37:15Z</dcterms:created>
  <dcterms:modified xsi:type="dcterms:W3CDTF">2014-11-21T21:43:01Z</dcterms:modified>
</cp:coreProperties>
</file>