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Рисунок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5616623" cy="424847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499992" y="501317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</a:t>
            </a:r>
          </a:p>
          <a:p>
            <a:r>
              <a:rPr lang="ru-RU" sz="2000" dirty="0" smtClean="0"/>
              <a:t>Дегтерева Татьяна Борисовна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3528392" cy="34449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20688"/>
            <a:ext cx="367240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Кто редиску уважает? </a:t>
            </a:r>
            <a:br>
              <a:rPr lang="ru-RU" dirty="0"/>
            </a:br>
            <a:r>
              <a:rPr lang="ru-RU" dirty="0"/>
              <a:t>Кто редиску обожает. </a:t>
            </a:r>
            <a:br>
              <a:rPr lang="ru-RU" dirty="0"/>
            </a:br>
            <a:r>
              <a:rPr lang="ru-RU" dirty="0"/>
              <a:t>Очень быстро тот растёт! -</a:t>
            </a:r>
            <a:br>
              <a:rPr lang="ru-RU" dirty="0"/>
            </a:br>
            <a:r>
              <a:rPr lang="ru-RU" dirty="0"/>
              <a:t>Побежали в огород,</a:t>
            </a:r>
            <a:br>
              <a:rPr lang="ru-RU" dirty="0"/>
            </a:br>
            <a:r>
              <a:rPr lang="ru-RU" dirty="0"/>
              <a:t>Там в большие миски</a:t>
            </a:r>
            <a:br>
              <a:rPr lang="ru-RU" dirty="0"/>
            </a:br>
            <a:r>
              <a:rPr lang="ru-RU" dirty="0"/>
              <a:t>Нарвали мы редиски. </a:t>
            </a:r>
            <a:br>
              <a:rPr lang="ru-RU" dirty="0"/>
            </a:br>
            <a:r>
              <a:rPr lang="ru-RU" dirty="0"/>
              <a:t>Попадёт она на зуб, </a:t>
            </a:r>
            <a:br>
              <a:rPr lang="ru-RU" dirty="0"/>
            </a:br>
            <a:r>
              <a:rPr lang="ru-RU" dirty="0"/>
              <a:t>Только слышно : ХРУП, ХРУП!</a:t>
            </a:r>
            <a:br>
              <a:rPr lang="ru-RU" dirty="0"/>
            </a:br>
            <a:r>
              <a:rPr lang="ru-RU" dirty="0"/>
              <a:t>И взрослея с каждым днём,</a:t>
            </a:r>
            <a:br>
              <a:rPr lang="ru-RU" dirty="0"/>
            </a:br>
            <a:r>
              <a:rPr lang="ru-RU" dirty="0"/>
              <a:t>Мы растём! РАСТЁМ! РАСТЁМ! </a:t>
            </a:r>
            <a:br>
              <a:rPr lang="ru-RU" dirty="0"/>
            </a:br>
            <a:r>
              <a:rPr lang="ru-RU" dirty="0"/>
              <a:t>Хочешь подрасти? Так это просто! </a:t>
            </a:r>
            <a:br>
              <a:rPr lang="ru-RU" dirty="0"/>
            </a:br>
            <a:r>
              <a:rPr lang="ru-RU"/>
              <a:t>Витамины ешьте роста! 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8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р</a:t>
            </a:r>
            <a:r>
              <a:rPr lang="ru-RU" sz="8000" b="1" i="1" dirty="0" smtClean="0"/>
              <a:t>е</a:t>
            </a:r>
            <a:r>
              <a:rPr lang="ru-RU" sz="8000" dirty="0" smtClean="0"/>
              <a:t>ди</a:t>
            </a:r>
            <a:r>
              <a:rPr lang="ru-RU" sz="8000" b="1" i="1" dirty="0" smtClean="0"/>
              <a:t>с</a:t>
            </a:r>
            <a:r>
              <a:rPr lang="ru-RU" sz="8000" dirty="0" smtClean="0"/>
              <a:t>ка</a:t>
            </a:r>
            <a:endParaRPr lang="ru-RU" sz="8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410" y="3068960"/>
            <a:ext cx="4230390" cy="345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06" y="1628800"/>
            <a:ext cx="3859262" cy="2442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Огородное растение семейства крестоцветных овощ.</a:t>
            </a:r>
          </a:p>
          <a:p>
            <a:r>
              <a:rPr lang="ru-RU" dirty="0" smtClean="0"/>
              <a:t>Небольшие съедобные круглые или продолговатые корни этого растения с мякотью белого или красноватого цвета и розовой, красной или белой кожурой.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619512"/>
            <a:ext cx="3178696" cy="222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латинского слова</a:t>
            </a:r>
            <a:r>
              <a:rPr lang="en-US" dirty="0" smtClean="0"/>
              <a:t> radix</a:t>
            </a:r>
            <a:r>
              <a:rPr lang="ru-RU" dirty="0" smtClean="0"/>
              <a:t>– корень.</a:t>
            </a:r>
            <a:endParaRPr lang="ru-RU" dirty="0"/>
          </a:p>
        </p:txBody>
      </p:sp>
      <p:pic>
        <p:nvPicPr>
          <p:cNvPr id="2050" name="Picture 2" descr="C:\Users\Acer\Desktop\Рисунок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6825" y="2484438"/>
            <a:ext cx="5337175" cy="4373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редис</a:t>
            </a:r>
          </a:p>
          <a:p>
            <a:r>
              <a:rPr lang="ru-RU" dirty="0" smtClean="0"/>
              <a:t>редиска</a:t>
            </a:r>
          </a:p>
          <a:p>
            <a:r>
              <a:rPr lang="ru-RU" dirty="0" err="1" smtClean="0"/>
              <a:t>редисочка</a:t>
            </a:r>
            <a:endParaRPr lang="ru-RU" dirty="0"/>
          </a:p>
        </p:txBody>
      </p:sp>
      <p:pic>
        <p:nvPicPr>
          <p:cNvPr id="3074" name="Picture 2" descr="C:\Users\Acer\Desktop\Рисунок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319405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Щёки розовые, нос белый,</a:t>
            </a:r>
          </a:p>
          <a:p>
            <a:pPr>
              <a:buNone/>
            </a:pPr>
            <a:r>
              <a:rPr lang="ru-RU" dirty="0" smtClean="0"/>
              <a:t>В темноте сижу весь день,</a:t>
            </a:r>
          </a:p>
          <a:p>
            <a:pPr>
              <a:buNone/>
            </a:pPr>
            <a:r>
              <a:rPr lang="ru-RU" dirty="0" smtClean="0"/>
              <a:t>А рубашка зелена– </a:t>
            </a:r>
          </a:p>
          <a:p>
            <a:pPr>
              <a:buNone/>
            </a:pPr>
            <a:r>
              <a:rPr lang="ru-RU" dirty="0" smtClean="0"/>
              <a:t>Вся на солнышке она.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079429"/>
            <a:ext cx="3619649" cy="3234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растёт на грядке? В. </a:t>
            </a:r>
            <a:r>
              <a:rPr lang="ru-RU" dirty="0" err="1" smtClean="0"/>
              <a:t>Коркин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Что растёт на грядке?</a:t>
            </a:r>
          </a:p>
          <a:p>
            <a:pPr>
              <a:buNone/>
            </a:pPr>
            <a:r>
              <a:rPr lang="ru-RU" dirty="0" smtClean="0"/>
              <a:t>Огурцы, горошек сладкий,</a:t>
            </a:r>
          </a:p>
          <a:p>
            <a:pPr>
              <a:buNone/>
            </a:pPr>
            <a:r>
              <a:rPr lang="ru-RU" dirty="0" smtClean="0"/>
              <a:t>Помидоры и укроп</a:t>
            </a:r>
          </a:p>
          <a:p>
            <a:pPr>
              <a:buNone/>
            </a:pPr>
            <a:r>
              <a:rPr lang="ru-RU" dirty="0" smtClean="0"/>
              <a:t>Для приправы и для проб.</a:t>
            </a:r>
          </a:p>
          <a:p>
            <a:pPr>
              <a:buNone/>
            </a:pPr>
            <a:r>
              <a:rPr lang="ru-RU" dirty="0" smtClean="0"/>
              <a:t>Есть редиска и салат– </a:t>
            </a:r>
          </a:p>
          <a:p>
            <a:pPr>
              <a:buNone/>
            </a:pPr>
            <a:r>
              <a:rPr lang="ru-RU" dirty="0" smtClean="0"/>
              <a:t>Наша грядка просто клад.</a:t>
            </a:r>
          </a:p>
          <a:p>
            <a:pPr>
              <a:buNone/>
            </a:pPr>
            <a:r>
              <a:rPr lang="ru-RU" dirty="0" smtClean="0"/>
              <a:t>Но арбузы не растут</a:t>
            </a:r>
          </a:p>
          <a:p>
            <a:pPr>
              <a:buNone/>
            </a:pPr>
            <a:r>
              <a:rPr lang="ru-RU" dirty="0" smtClean="0"/>
              <a:t>Тут.</a:t>
            </a:r>
          </a:p>
          <a:p>
            <a:pPr>
              <a:buNone/>
            </a:pPr>
            <a:r>
              <a:rPr lang="ru-RU" dirty="0" smtClean="0"/>
              <a:t>Если слушал ты внимательно,</a:t>
            </a:r>
          </a:p>
          <a:p>
            <a:pPr>
              <a:buNone/>
            </a:pPr>
            <a:r>
              <a:rPr lang="ru-RU" dirty="0" smtClean="0"/>
              <a:t>Запомнил обязательно.</a:t>
            </a:r>
          </a:p>
          <a:p>
            <a:pPr>
              <a:buNone/>
            </a:pPr>
            <a:r>
              <a:rPr lang="ru-RU" dirty="0" smtClean="0"/>
              <a:t>Отвечай-ка по порядку:</a:t>
            </a:r>
          </a:p>
          <a:p>
            <a:pPr>
              <a:buNone/>
            </a:pPr>
            <a:r>
              <a:rPr lang="ru-RU" dirty="0" smtClean="0"/>
              <a:t>Что растёт на  нашей грядке?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74033"/>
            <a:ext cx="3745954" cy="3739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Что растёт на грядке?</a:t>
            </a:r>
          </a:p>
          <a:p>
            <a:pPr>
              <a:buNone/>
            </a:pPr>
            <a:r>
              <a:rPr lang="ru-RU" dirty="0" smtClean="0"/>
              <a:t>Огурцы, горошек сладкий,</a:t>
            </a:r>
          </a:p>
          <a:p>
            <a:pPr>
              <a:buNone/>
            </a:pPr>
            <a:r>
              <a:rPr lang="ru-RU" dirty="0" smtClean="0"/>
              <a:t>Помидоры и укроп</a:t>
            </a:r>
          </a:p>
          <a:p>
            <a:pPr>
              <a:buNone/>
            </a:pPr>
            <a:r>
              <a:rPr lang="ru-RU" dirty="0" smtClean="0"/>
              <a:t>Для приправы и для проб.</a:t>
            </a:r>
          </a:p>
          <a:p>
            <a:pPr>
              <a:buNone/>
            </a:pPr>
            <a:r>
              <a:rPr lang="ru-RU" dirty="0" smtClean="0"/>
              <a:t>Есть редиска и салат– </a:t>
            </a:r>
          </a:p>
          <a:p>
            <a:pPr>
              <a:buNone/>
            </a:pPr>
            <a:r>
              <a:rPr lang="ru-RU" dirty="0" smtClean="0"/>
              <a:t>Наша грядка просто клад.</a:t>
            </a:r>
          </a:p>
          <a:p>
            <a:pPr>
              <a:buNone/>
            </a:pPr>
            <a:r>
              <a:rPr lang="ru-RU" dirty="0" smtClean="0"/>
              <a:t>Но арбузы не растут</a:t>
            </a:r>
          </a:p>
          <a:p>
            <a:pPr>
              <a:buNone/>
            </a:pPr>
            <a:r>
              <a:rPr lang="ru-RU" dirty="0" smtClean="0"/>
              <a:t>Тут.</a:t>
            </a:r>
          </a:p>
          <a:p>
            <a:pPr>
              <a:buNone/>
            </a:pPr>
            <a:r>
              <a:rPr lang="ru-RU" dirty="0" smtClean="0"/>
              <a:t>Если слушал ты внимательно,</a:t>
            </a:r>
          </a:p>
          <a:p>
            <a:pPr>
              <a:buNone/>
            </a:pPr>
            <a:r>
              <a:rPr lang="ru-RU" dirty="0" smtClean="0"/>
              <a:t>Запомнил обязательно.</a:t>
            </a:r>
          </a:p>
          <a:p>
            <a:pPr>
              <a:buNone/>
            </a:pPr>
            <a:r>
              <a:rPr lang="ru-RU" dirty="0" smtClean="0"/>
              <a:t>Отвечай-ка по порядку:</a:t>
            </a:r>
          </a:p>
          <a:p>
            <a:pPr>
              <a:buNone/>
            </a:pPr>
            <a:r>
              <a:rPr lang="ru-RU" dirty="0" smtClean="0"/>
              <a:t>Что растёт на  нашей грядке?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001838"/>
            <a:ext cx="4124325" cy="412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Выучи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Стала девочка котёнка кормить.</a:t>
            </a:r>
          </a:p>
          <a:p>
            <a:pPr>
              <a:buNone/>
            </a:pPr>
            <a:r>
              <a:rPr lang="ru-RU" dirty="0" smtClean="0"/>
              <a:t>Принесла овсяной кашки– </a:t>
            </a:r>
          </a:p>
          <a:p>
            <a:pPr>
              <a:buNone/>
            </a:pPr>
            <a:r>
              <a:rPr lang="ru-RU" dirty="0" smtClean="0"/>
              <a:t>Отвернулся он от чашки.</a:t>
            </a:r>
          </a:p>
          <a:p>
            <a:pPr>
              <a:buNone/>
            </a:pPr>
            <a:r>
              <a:rPr lang="ru-RU" dirty="0" smtClean="0"/>
              <a:t>Принесла ему редиски– </a:t>
            </a:r>
          </a:p>
          <a:p>
            <a:pPr>
              <a:buNone/>
            </a:pPr>
            <a:r>
              <a:rPr lang="ru-RU" dirty="0" smtClean="0"/>
              <a:t>Отвернулся он от миски.</a:t>
            </a:r>
          </a:p>
          <a:p>
            <a:pPr>
              <a:buNone/>
            </a:pPr>
            <a:r>
              <a:rPr lang="ru-RU" dirty="0" smtClean="0"/>
              <a:t>Принесла кусочек сала.</a:t>
            </a:r>
          </a:p>
          <a:p>
            <a:pPr>
              <a:buNone/>
            </a:pPr>
            <a:r>
              <a:rPr lang="ru-RU" dirty="0" smtClean="0"/>
              <a:t>Говорит котёнок:-- Мало! </a:t>
            </a:r>
          </a:p>
          <a:p>
            <a:pPr>
              <a:buNone/>
            </a:pPr>
            <a:r>
              <a:rPr lang="ru-RU" dirty="0" smtClean="0"/>
              <a:t>Вот какой глупый котёнок.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233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редиска</vt:lpstr>
      <vt:lpstr>Значение слова</vt:lpstr>
      <vt:lpstr>Происхождение слова</vt:lpstr>
      <vt:lpstr>Однокоренные слова</vt:lpstr>
      <vt:lpstr>Загадки </vt:lpstr>
      <vt:lpstr>Что растёт на грядке? В. Коркин</vt:lpstr>
      <vt:lpstr>Найди словарные слова</vt:lpstr>
      <vt:lpstr>Выучи </vt:lpstr>
      <vt:lpstr>Презентация PowerPoint</vt:lpstr>
      <vt:lpstr>Прочти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Татьяна Дегтерева</cp:lastModifiedBy>
  <cp:revision>7</cp:revision>
  <dcterms:created xsi:type="dcterms:W3CDTF">2014-06-23T15:35:50Z</dcterms:created>
  <dcterms:modified xsi:type="dcterms:W3CDTF">2014-11-21T21:42:37Z</dcterms:modified>
</cp:coreProperties>
</file>