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69" r:id="rId4"/>
    <p:sldId id="270" r:id="rId5"/>
    <p:sldId id="271" r:id="rId6"/>
    <p:sldId id="278" r:id="rId7"/>
    <p:sldId id="257" r:id="rId8"/>
    <p:sldId id="258" r:id="rId9"/>
    <p:sldId id="272" r:id="rId10"/>
    <p:sldId id="259" r:id="rId11"/>
    <p:sldId id="273" r:id="rId12"/>
    <p:sldId id="274" r:id="rId13"/>
    <p:sldId id="275" r:id="rId14"/>
    <p:sldId id="260" r:id="rId15"/>
    <p:sldId id="263" r:id="rId16"/>
    <p:sldId id="276" r:id="rId17"/>
    <p:sldId id="261" r:id="rId18"/>
    <p:sldId id="264" r:id="rId19"/>
    <p:sldId id="277" r:id="rId20"/>
    <p:sldId id="265" r:id="rId21"/>
    <p:sldId id="266" r:id="rId22"/>
    <p:sldId id="267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67" autoAdjust="0"/>
  </p:normalViewPr>
  <p:slideViewPr>
    <p:cSldViewPr>
      <p:cViewPr varScale="1">
        <p:scale>
          <a:sx n="60" d="100"/>
          <a:sy n="60" d="100"/>
        </p:scale>
        <p:origin x="16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5A46-E54A-400F-8CDD-E9937EFB3FA3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A850-BF4D-4200-8CFF-A3478792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5A46-E54A-400F-8CDD-E9937EFB3FA3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A850-BF4D-4200-8CFF-A3478792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5A46-E54A-400F-8CDD-E9937EFB3FA3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A850-BF4D-4200-8CFF-A3478792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5A46-E54A-400F-8CDD-E9937EFB3FA3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A850-BF4D-4200-8CFF-A3478792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5A46-E54A-400F-8CDD-E9937EFB3FA3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A850-BF4D-4200-8CFF-A3478792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5A46-E54A-400F-8CDD-E9937EFB3FA3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A850-BF4D-4200-8CFF-A3478792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5A46-E54A-400F-8CDD-E9937EFB3FA3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A850-BF4D-4200-8CFF-A3478792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5A46-E54A-400F-8CDD-E9937EFB3FA3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A850-BF4D-4200-8CFF-A3478792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5A46-E54A-400F-8CDD-E9937EFB3FA3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A850-BF4D-4200-8CFF-A3478792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5A46-E54A-400F-8CDD-E9937EFB3FA3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A850-BF4D-4200-8CFF-A3478792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5A46-E54A-400F-8CDD-E9937EFB3FA3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A850-BF4D-4200-8CFF-A3478792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25A46-E54A-400F-8CDD-E9937EFB3FA3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2A850-BF4D-4200-8CFF-A3478792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7272807" cy="52565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71592" y="5877272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Учитель начальных классов Дегтерева Татьяна Борисовна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5169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Был зелёным плод– </a:t>
            </a:r>
          </a:p>
          <a:p>
            <a:pPr>
              <a:buNone/>
            </a:pPr>
            <a:r>
              <a:rPr lang="ru-RU" b="1" dirty="0" smtClean="0"/>
              <a:t>        Не просился в рот.</a:t>
            </a:r>
          </a:p>
          <a:p>
            <a:pPr>
              <a:buNone/>
            </a:pPr>
            <a:r>
              <a:rPr lang="ru-RU" b="1" dirty="0" smtClean="0"/>
              <a:t>        Положили в лёжку– </a:t>
            </a:r>
          </a:p>
          <a:p>
            <a:pPr>
              <a:buNone/>
            </a:pPr>
            <a:r>
              <a:rPr lang="ru-RU" b="1" dirty="0" smtClean="0"/>
              <a:t>        Он сменил одёжку:</a:t>
            </a:r>
          </a:p>
          <a:p>
            <a:pPr>
              <a:buNone/>
            </a:pPr>
            <a:r>
              <a:rPr lang="ru-RU" b="1" dirty="0" smtClean="0"/>
              <a:t>        Красную надел– </a:t>
            </a:r>
          </a:p>
          <a:p>
            <a:pPr>
              <a:buNone/>
            </a:pPr>
            <a:r>
              <a:rPr lang="ru-RU" b="1" dirty="0" smtClean="0"/>
              <a:t>        Для еды поспел.</a:t>
            </a:r>
          </a:p>
          <a:p>
            <a:r>
              <a:rPr lang="ru-RU" b="1" dirty="0" smtClean="0"/>
              <a:t>          Ягода красна,</a:t>
            </a:r>
          </a:p>
          <a:p>
            <a:pPr>
              <a:buNone/>
            </a:pPr>
            <a:r>
              <a:rPr lang="ru-RU" b="1" dirty="0" smtClean="0"/>
              <a:t>               Ягода вкусна,</a:t>
            </a:r>
          </a:p>
          <a:p>
            <a:pPr>
              <a:buNone/>
            </a:pPr>
            <a:r>
              <a:rPr lang="ru-RU" b="1" dirty="0" smtClean="0"/>
              <a:t>               Режь, да соли,</a:t>
            </a:r>
          </a:p>
          <a:p>
            <a:pPr>
              <a:buNone/>
            </a:pPr>
            <a:r>
              <a:rPr lang="ru-RU" b="1" dirty="0" smtClean="0"/>
              <a:t>               Ешь, да хвали.</a:t>
            </a:r>
          </a:p>
        </p:txBody>
      </p:sp>
      <p:pic>
        <p:nvPicPr>
          <p:cNvPr id="3074" name="Picture 2" descr="C:\Users\Acer\Desktop\Рисунок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564904"/>
            <a:ext cx="4730415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    Кто стоит средь огорода</a:t>
            </a:r>
          </a:p>
          <a:p>
            <a:pPr>
              <a:buNone/>
            </a:pPr>
            <a:r>
              <a:rPr lang="ru-RU" b="1" dirty="0" smtClean="0"/>
              <a:t>        На единственной ноге?</a:t>
            </a:r>
          </a:p>
          <a:p>
            <a:pPr>
              <a:buNone/>
            </a:pPr>
            <a:r>
              <a:rPr lang="ru-RU" b="1" dirty="0" smtClean="0"/>
              <a:t>        Важный, словно воевода</a:t>
            </a:r>
          </a:p>
          <a:p>
            <a:pPr>
              <a:buNone/>
            </a:pPr>
            <a:r>
              <a:rPr lang="ru-RU" b="1" dirty="0" smtClean="0"/>
              <a:t>        Держит трость в своей руке!</a:t>
            </a:r>
          </a:p>
          <a:p>
            <a:r>
              <a:rPr lang="ru-RU" b="1" dirty="0" smtClean="0"/>
              <a:t>Привязан кустик к колышку.</a:t>
            </a:r>
          </a:p>
          <a:p>
            <a:pPr>
              <a:buNone/>
            </a:pPr>
            <a:r>
              <a:rPr lang="ru-RU" b="1" dirty="0" smtClean="0"/>
              <a:t>    На кустике– шары: </a:t>
            </a:r>
          </a:p>
          <a:p>
            <a:pPr>
              <a:buNone/>
            </a:pPr>
            <a:r>
              <a:rPr lang="ru-RU" b="1" dirty="0" smtClean="0"/>
              <a:t>    Бока подставив солнышку,</a:t>
            </a:r>
          </a:p>
          <a:p>
            <a:pPr>
              <a:buNone/>
            </a:pPr>
            <a:r>
              <a:rPr lang="ru-RU" b="1" dirty="0" smtClean="0"/>
              <a:t>    Краснеют от жары.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Растёт на грядке зелёная ветка,</a:t>
            </a:r>
          </a:p>
          <a:p>
            <a:pPr>
              <a:buNone/>
            </a:pPr>
            <a:r>
              <a:rPr lang="ru-RU" dirty="0" smtClean="0"/>
              <a:t>    А на ней красные детки.</a:t>
            </a:r>
          </a:p>
          <a:p>
            <a:r>
              <a:rPr lang="ru-RU" dirty="0" smtClean="0"/>
              <a:t>Носил мальчик, зелёный кафтанчик,</a:t>
            </a:r>
          </a:p>
          <a:p>
            <a:pPr>
              <a:buNone/>
            </a:pPr>
            <a:r>
              <a:rPr lang="ru-RU" dirty="0" smtClean="0"/>
              <a:t>    Стал паном– обзавёлся красным кафтаном.</a:t>
            </a:r>
          </a:p>
          <a:p>
            <a:r>
              <a:rPr lang="ru-RU" dirty="0" smtClean="0"/>
              <a:t>В огороде вырастаю,</a:t>
            </a:r>
          </a:p>
          <a:p>
            <a:pPr>
              <a:buNone/>
            </a:pPr>
            <a:r>
              <a:rPr lang="ru-RU" smtClean="0"/>
              <a:t>    Я—растение</a:t>
            </a:r>
            <a:r>
              <a:rPr lang="ru-RU" dirty="0" smtClean="0"/>
              <a:t>, томат.</a:t>
            </a:r>
          </a:p>
          <a:p>
            <a:pPr>
              <a:buNone/>
            </a:pPr>
            <a:r>
              <a:rPr lang="ru-RU" dirty="0" smtClean="0"/>
              <a:t>    А когда я созреваю,</a:t>
            </a:r>
          </a:p>
          <a:p>
            <a:pPr>
              <a:buNone/>
            </a:pPr>
            <a:r>
              <a:rPr lang="ru-RU" dirty="0" smtClean="0"/>
              <a:t>    В щи кладут и так едят.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573016"/>
            <a:ext cx="3977407" cy="29487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  правильно говорите 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Килограмм  помидор</a:t>
            </a:r>
            <a:r>
              <a:rPr lang="ru-RU" b="1" dirty="0" smtClean="0"/>
              <a:t>ов</a:t>
            </a:r>
          </a:p>
          <a:p>
            <a:r>
              <a:rPr lang="ru-RU" dirty="0" smtClean="0"/>
              <a:t>Салат из помидор</a:t>
            </a:r>
            <a:r>
              <a:rPr lang="ru-RU" b="1" dirty="0" smtClean="0"/>
              <a:t>ов</a:t>
            </a:r>
          </a:p>
          <a:p>
            <a:r>
              <a:rPr lang="ru-RU" dirty="0" smtClean="0"/>
              <a:t>Банка  с помидор</a:t>
            </a:r>
            <a:r>
              <a:rPr lang="ru-RU" b="1" dirty="0" smtClean="0"/>
              <a:t>ами</a:t>
            </a:r>
          </a:p>
          <a:p>
            <a:r>
              <a:rPr lang="ru-RU" dirty="0" smtClean="0"/>
              <a:t>Солить помидор</a:t>
            </a:r>
            <a:r>
              <a:rPr lang="ru-RU" b="1" dirty="0" smtClean="0"/>
              <a:t>ы</a:t>
            </a:r>
          </a:p>
          <a:p>
            <a:r>
              <a:rPr lang="ru-RU" dirty="0" smtClean="0"/>
              <a:t>Купить помидор</a:t>
            </a:r>
            <a:r>
              <a:rPr lang="ru-RU" b="1" dirty="0" smtClean="0"/>
              <a:t>ов</a:t>
            </a:r>
          </a:p>
          <a:p>
            <a:r>
              <a:rPr lang="ru-RU" dirty="0" smtClean="0"/>
              <a:t>Угостить помидор</a:t>
            </a:r>
            <a:r>
              <a:rPr lang="ru-RU" b="1" dirty="0" smtClean="0"/>
              <a:t>ами</a:t>
            </a:r>
          </a:p>
          <a:p>
            <a:r>
              <a:rPr lang="ru-RU" dirty="0" smtClean="0"/>
              <a:t>Вкус помидор</a:t>
            </a:r>
            <a:r>
              <a:rPr lang="ru-RU" b="1" dirty="0" smtClean="0"/>
              <a:t>а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780928"/>
            <a:ext cx="2602632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Зелен помидор не вкусен, млад человек не </a:t>
            </a:r>
          </a:p>
          <a:p>
            <a:pPr>
              <a:buNone/>
            </a:pPr>
            <a:r>
              <a:rPr lang="ru-RU" dirty="0" smtClean="0"/>
              <a:t>искусен.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2714624"/>
            <a:ext cx="4048844" cy="28746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Скороговорка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Огурец и помидор выросли рядом на грядке.</a:t>
            </a:r>
          </a:p>
          <a:p>
            <a:r>
              <a:rPr lang="ru-RU" dirty="0" smtClean="0"/>
              <a:t>Помидор крепкий, красный. Огурец хрустящий с пупырышками.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645024"/>
            <a:ext cx="5715000" cy="321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Урожай, урожай!</a:t>
            </a:r>
          </a:p>
          <a:p>
            <a:pPr>
              <a:buNone/>
            </a:pPr>
            <a:r>
              <a:rPr lang="ru-RU" sz="2800" dirty="0" smtClean="0"/>
              <a:t>Наше лето провожай!</a:t>
            </a:r>
          </a:p>
          <a:p>
            <a:pPr>
              <a:buNone/>
            </a:pPr>
            <a:r>
              <a:rPr lang="ru-RU" sz="2800" dirty="0" smtClean="0"/>
              <a:t> сколько сладкого гороха!</a:t>
            </a:r>
          </a:p>
          <a:p>
            <a:pPr>
              <a:buNone/>
            </a:pPr>
            <a:r>
              <a:rPr lang="ru-RU" sz="2800" dirty="0" smtClean="0"/>
              <a:t>Огурцы как на подбор,</a:t>
            </a:r>
          </a:p>
          <a:p>
            <a:pPr>
              <a:buNone/>
            </a:pPr>
            <a:r>
              <a:rPr lang="ru-RU" sz="2800" dirty="0" smtClean="0"/>
              <a:t>На гряде сорвать неплохо</a:t>
            </a:r>
          </a:p>
          <a:p>
            <a:pPr>
              <a:buNone/>
            </a:pPr>
            <a:r>
              <a:rPr lang="ru-RU" sz="2800" dirty="0" smtClean="0"/>
              <a:t>Крупный красный помидор!</a:t>
            </a:r>
          </a:p>
          <a:p>
            <a:pPr>
              <a:buNone/>
            </a:pPr>
            <a:r>
              <a:rPr lang="ru-RU" sz="2800" dirty="0" smtClean="0"/>
              <a:t>Пробежишься огородом– </a:t>
            </a:r>
          </a:p>
          <a:p>
            <a:pPr>
              <a:buNone/>
            </a:pPr>
            <a:r>
              <a:rPr lang="ru-RU" sz="2800" dirty="0" smtClean="0"/>
              <a:t>Съешь морковку мимоходом.( Е. Трутнева)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988840"/>
            <a:ext cx="3375819" cy="27257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Узнай меня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Помидор– травянистое растение. У него длинный, прямой и сочный стебель, листья по форме похожи на листья картофеля. При цветении на разветвлённых стеблях образуются мелкие жёлтые цветки, собранные группами. Плоды бывают различного цвета– красные, розовые, жёлтые, оранжевые. У одних сортов плоды крупные, у других мелкие, величиной со сливу.  (По Н. Кудряшову)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92696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Знаешь ли ты, что у меня два имени: помидор и томат? Моя Родина– Южная Америка. Там меня величали томат, что значит «большая ягода». Это моё первое имя. Плоды  у меня были жёлтые, мелкие, похожие на яблочки. Увидели меня итальянцы– обрадовались: «Помидоре!» мол, «Золотое яблоко! Золотое яблоко!» так итальянцы нарекли меня знакомым тебе именем помидор. Европейцы сажали меня только для красоты в садах, на клумбе, как цветы. Наконец, нашёлся такой смельчак– португалец, отведал он мои золотистые плоды и стал всем советовать: ешьте, не бойтесь, вкусные, полезные! Так началось моё переселение в огород.   (По Г. </a:t>
            </a:r>
            <a:r>
              <a:rPr lang="ru-RU" sz="2400" dirty="0" err="1" smtClean="0"/>
              <a:t>Юрмину</a:t>
            </a:r>
            <a:r>
              <a:rPr lang="ru-RU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323578"/>
          </a:xfrm>
        </p:spPr>
        <p:txBody>
          <a:bodyPr>
            <a:normAutofit/>
          </a:bodyPr>
          <a:lstStyle/>
          <a:p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844824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cer\Desktop\Рисунок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822" y="260648"/>
            <a:ext cx="7776864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Допиши однокоренные слова, подходящие по смыслу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Красный  </a:t>
            </a:r>
          </a:p>
          <a:p>
            <a:r>
              <a:rPr lang="ru-RU" dirty="0" smtClean="0"/>
              <a:t>Маленький</a:t>
            </a:r>
          </a:p>
          <a:p>
            <a:r>
              <a:rPr lang="ru-RU" dirty="0" smtClean="0"/>
              <a:t>Крупная </a:t>
            </a:r>
          </a:p>
          <a:p>
            <a:r>
              <a:rPr lang="ru-RU" dirty="0" smtClean="0"/>
              <a:t>Жёлтая </a:t>
            </a:r>
          </a:p>
          <a:p>
            <a:r>
              <a:rPr lang="ru-RU" dirty="0" smtClean="0"/>
              <a:t>Помидорный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1700808"/>
            <a:ext cx="35283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помидор</a:t>
            </a:r>
          </a:p>
          <a:p>
            <a:r>
              <a:rPr lang="ru-RU" sz="3600" dirty="0" smtClean="0"/>
              <a:t>помидорчик</a:t>
            </a:r>
          </a:p>
          <a:p>
            <a:r>
              <a:rPr lang="ru-RU" sz="3600" dirty="0" smtClean="0"/>
              <a:t>помидорина</a:t>
            </a:r>
          </a:p>
          <a:p>
            <a:r>
              <a:rPr lang="ru-RU" sz="3600" dirty="0" err="1" smtClean="0"/>
              <a:t>помидорка</a:t>
            </a:r>
            <a:endParaRPr lang="ru-RU" sz="3600" dirty="0" smtClean="0"/>
          </a:p>
          <a:p>
            <a:r>
              <a:rPr lang="ru-RU" sz="3600" dirty="0" smtClean="0"/>
              <a:t>сок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Скороговорки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Огурец и помидор выросли рядом на грядке.</a:t>
            </a:r>
          </a:p>
          <a:p>
            <a:r>
              <a:rPr lang="ru-RU" dirty="0" smtClean="0"/>
              <a:t>Помидор крепкий, красный. Огурец хрустящий с пупырышками.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бывают помидоры?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Красные    жёлтые    зелёные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Свежие,  солёные, </a:t>
            </a:r>
            <a:r>
              <a:rPr lang="ru-RU" smtClean="0"/>
              <a:t>мариновые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284984"/>
            <a:ext cx="2232248" cy="26528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Прочти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Загорелый помидор</a:t>
            </a:r>
            <a:br>
              <a:rPr lang="ru-RU" dirty="0"/>
            </a:br>
            <a:r>
              <a:rPr lang="ru-RU" dirty="0"/>
              <a:t>Завёл с капустой разговор:</a:t>
            </a:r>
            <a:br>
              <a:rPr lang="ru-RU" dirty="0"/>
            </a:br>
            <a:r>
              <a:rPr lang="ru-RU" dirty="0"/>
              <a:t>-До чего ж ты белая. </a:t>
            </a:r>
            <a:br>
              <a:rPr lang="ru-RU" dirty="0"/>
            </a:br>
            <a:r>
              <a:rPr lang="ru-RU" dirty="0"/>
              <a:t>Совсем не загорелая! </a:t>
            </a:r>
            <a:br>
              <a:rPr lang="ru-RU" dirty="0"/>
            </a:br>
            <a:r>
              <a:rPr lang="ru-RU" dirty="0"/>
              <a:t>-Как могу я загорать.</a:t>
            </a:r>
            <a:br>
              <a:rPr lang="ru-RU" dirty="0"/>
            </a:br>
            <a:r>
              <a:rPr lang="ru-RU" dirty="0"/>
              <a:t>Если платьев сорок пять! </a:t>
            </a:r>
            <a:br>
              <a:rPr lang="ru-RU" dirty="0"/>
            </a:br>
            <a:r>
              <a:rPr lang="ru-RU" dirty="0"/>
              <a:t>Пока снимаю платьица.</a:t>
            </a:r>
            <a:br>
              <a:rPr lang="ru-RU" dirty="0"/>
            </a:br>
            <a:r>
              <a:rPr lang="ru-RU" dirty="0"/>
              <a:t>Солнышко закатится!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57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/>
              <a:t>п</a:t>
            </a:r>
            <a:r>
              <a:rPr lang="ru-RU" sz="8000" b="1" i="1" dirty="0" smtClean="0"/>
              <a:t>о</a:t>
            </a:r>
            <a:r>
              <a:rPr lang="ru-RU" sz="8000" b="1" dirty="0" smtClean="0"/>
              <a:t>м</a:t>
            </a:r>
            <a:r>
              <a:rPr lang="ru-RU" sz="8000" b="1" i="1" dirty="0" smtClean="0"/>
              <a:t>и</a:t>
            </a:r>
            <a:r>
              <a:rPr lang="ru-RU" sz="8000" b="1" dirty="0" smtClean="0"/>
              <a:t>дор</a:t>
            </a:r>
            <a:endParaRPr lang="ru-RU" sz="8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00808"/>
            <a:ext cx="47625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Овощ, огородное растение семейства паслёновых, а также его съедобный красный плод округлой формы; томат.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356992"/>
            <a:ext cx="3250704" cy="25808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Происхождение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буквальном переводе «золотое яблоко». Происходит от итальянского «</a:t>
            </a:r>
            <a:r>
              <a:rPr lang="ru-RU" dirty="0" err="1" smtClean="0"/>
              <a:t>поми-д-оро</a:t>
            </a:r>
            <a:r>
              <a:rPr lang="ru-RU" dirty="0" smtClean="0"/>
              <a:t>»--  «яблоко из золота»: латинское «</a:t>
            </a:r>
            <a:r>
              <a:rPr lang="ru-RU" dirty="0" err="1" smtClean="0"/>
              <a:t>помум</a:t>
            </a:r>
            <a:r>
              <a:rPr lang="ru-RU" dirty="0" smtClean="0"/>
              <a:t>»– «яблоко»; «</a:t>
            </a:r>
            <a:r>
              <a:rPr lang="ru-RU" dirty="0" err="1" smtClean="0"/>
              <a:t>оро</a:t>
            </a:r>
            <a:r>
              <a:rPr lang="ru-RU" dirty="0" smtClean="0"/>
              <a:t>»(латинское «</a:t>
            </a:r>
            <a:r>
              <a:rPr lang="ru-RU" dirty="0" err="1" smtClean="0"/>
              <a:t>аурум</a:t>
            </a:r>
            <a:r>
              <a:rPr lang="ru-RU" dirty="0" smtClean="0"/>
              <a:t>»)– «золото». </a:t>
            </a:r>
          </a:p>
          <a:p>
            <a:r>
              <a:rPr lang="ru-RU" dirty="0" smtClean="0"/>
              <a:t>Томатом это растение назвали перуанские индейцы.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3028726" cy="316264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636912"/>
            <a:ext cx="2664296" cy="387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59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Родственные 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помидорчик  </a:t>
            </a:r>
          </a:p>
          <a:p>
            <a:r>
              <a:rPr lang="ru-RU" dirty="0" smtClean="0"/>
              <a:t>помидорина 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err="1" smtClean="0"/>
              <a:t>помидорка</a:t>
            </a:r>
            <a:endParaRPr lang="ru-RU" dirty="0" smtClean="0"/>
          </a:p>
          <a:p>
            <a:r>
              <a:rPr lang="ru-RU" dirty="0" smtClean="0"/>
              <a:t>помидорный</a:t>
            </a:r>
          </a:p>
          <a:p>
            <a:r>
              <a:rPr lang="ru-RU" dirty="0" smtClean="0"/>
              <a:t>помидоровый</a:t>
            </a:r>
            <a:endParaRPr lang="ru-RU" dirty="0"/>
          </a:p>
        </p:txBody>
      </p:sp>
      <p:pic>
        <p:nvPicPr>
          <p:cNvPr id="2050" name="Picture 2" descr="C:\Users\Acer\Desktop\Рисунок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2425" y="1412776"/>
            <a:ext cx="3968750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Растут на грядке зелёные ветки,</a:t>
            </a:r>
          </a:p>
          <a:p>
            <a:pPr>
              <a:buNone/>
            </a:pPr>
            <a:r>
              <a:rPr lang="ru-RU" b="1" dirty="0" smtClean="0"/>
              <a:t>     А на ней красные детки.</a:t>
            </a:r>
          </a:p>
          <a:p>
            <a:r>
              <a:rPr lang="ru-RU" b="1" dirty="0" smtClean="0"/>
              <a:t>            В огороде вырастаю.</a:t>
            </a:r>
          </a:p>
          <a:p>
            <a:pPr>
              <a:buNone/>
            </a:pPr>
            <a:r>
              <a:rPr lang="ru-RU" b="1" dirty="0" smtClean="0"/>
              <a:t>                 А когда я созреваю, </a:t>
            </a:r>
          </a:p>
          <a:p>
            <a:pPr>
              <a:buNone/>
            </a:pPr>
            <a:r>
              <a:rPr lang="ru-RU" b="1" dirty="0" smtClean="0"/>
              <a:t>                 Варят из меня томат,</a:t>
            </a:r>
          </a:p>
          <a:p>
            <a:pPr>
              <a:buNone/>
            </a:pPr>
            <a:r>
              <a:rPr lang="ru-RU" b="1" dirty="0" smtClean="0"/>
              <a:t>                 В щи кладут и так едят.</a:t>
            </a:r>
          </a:p>
          <a:p>
            <a:r>
              <a:rPr lang="ru-RU" b="1" dirty="0" smtClean="0"/>
              <a:t>Он круглый и красный,</a:t>
            </a:r>
          </a:p>
          <a:p>
            <a:pPr>
              <a:buNone/>
            </a:pPr>
            <a:r>
              <a:rPr lang="ru-RU" b="1" dirty="0" smtClean="0"/>
              <a:t>     Как глаз светофора.</a:t>
            </a:r>
          </a:p>
          <a:p>
            <a:pPr>
              <a:buNone/>
            </a:pPr>
            <a:r>
              <a:rPr lang="ru-RU" b="1" dirty="0" smtClean="0"/>
              <a:t>     Среди овощей нет сочней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 Как на нашей грядке</a:t>
            </a:r>
          </a:p>
          <a:p>
            <a:pPr>
              <a:buNone/>
            </a:pPr>
            <a:r>
              <a:rPr lang="ru-RU" b="1" dirty="0" smtClean="0"/>
              <a:t>     Выросли загадки– </a:t>
            </a:r>
          </a:p>
          <a:p>
            <a:pPr>
              <a:buNone/>
            </a:pPr>
            <a:r>
              <a:rPr lang="ru-RU" b="1" dirty="0" smtClean="0"/>
              <a:t>     Сочные да крупные,</a:t>
            </a:r>
          </a:p>
          <a:p>
            <a:pPr>
              <a:buNone/>
            </a:pPr>
            <a:r>
              <a:rPr lang="ru-RU" b="1" dirty="0" smtClean="0"/>
              <a:t>     Вот такие круглые.</a:t>
            </a:r>
          </a:p>
          <a:p>
            <a:pPr>
              <a:buNone/>
            </a:pPr>
            <a:r>
              <a:rPr lang="ru-RU" b="1" dirty="0" smtClean="0"/>
              <a:t>     Летом зеленеют,</a:t>
            </a:r>
          </a:p>
          <a:p>
            <a:pPr>
              <a:buNone/>
            </a:pPr>
            <a:r>
              <a:rPr lang="ru-RU" b="1" dirty="0" smtClean="0"/>
              <a:t>      К осени краснеют.</a:t>
            </a:r>
          </a:p>
          <a:p>
            <a:r>
              <a:rPr lang="ru-RU" b="1" dirty="0" smtClean="0"/>
              <a:t>           Зелёное яблоко повисло,</a:t>
            </a:r>
          </a:p>
          <a:p>
            <a:pPr>
              <a:buNone/>
            </a:pPr>
            <a:r>
              <a:rPr lang="ru-RU" b="1" dirty="0" smtClean="0"/>
              <a:t>                 А не закисло;</a:t>
            </a:r>
          </a:p>
          <a:p>
            <a:pPr>
              <a:buNone/>
            </a:pPr>
            <a:r>
              <a:rPr lang="ru-RU" b="1" dirty="0" smtClean="0"/>
              <a:t>                 Когда окрасилось,</a:t>
            </a:r>
          </a:p>
          <a:p>
            <a:pPr>
              <a:buNone/>
            </a:pPr>
            <a:r>
              <a:rPr lang="ru-RU" b="1" dirty="0" smtClean="0"/>
              <a:t>                 Даже не заквасилось.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667</Words>
  <Application>Microsoft Office PowerPoint</Application>
  <PresentationFormat>Экран (4:3)</PresentationFormat>
  <Paragraphs>114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Arial</vt:lpstr>
      <vt:lpstr>Calibri</vt:lpstr>
      <vt:lpstr>Тема Office</vt:lpstr>
      <vt:lpstr>Презентация PowerPoint</vt:lpstr>
      <vt:lpstr>Презентация PowerPoint</vt:lpstr>
      <vt:lpstr>помидор</vt:lpstr>
      <vt:lpstr>Значение слова</vt:lpstr>
      <vt:lpstr>Происхождение слова</vt:lpstr>
      <vt:lpstr>Презентация PowerPoint</vt:lpstr>
      <vt:lpstr>Родственные  слова</vt:lpstr>
      <vt:lpstr>Загадки</vt:lpstr>
      <vt:lpstr>Загадки</vt:lpstr>
      <vt:lpstr>Загадки</vt:lpstr>
      <vt:lpstr>Загадки</vt:lpstr>
      <vt:lpstr>Загадки</vt:lpstr>
      <vt:lpstr>Загадки</vt:lpstr>
      <vt:lpstr>Так  правильно говорите !</vt:lpstr>
      <vt:lpstr>Пословицы </vt:lpstr>
      <vt:lpstr>Скороговорка </vt:lpstr>
      <vt:lpstr>Прочти </vt:lpstr>
      <vt:lpstr>Узнай меня</vt:lpstr>
      <vt:lpstr>Презентация PowerPoint</vt:lpstr>
      <vt:lpstr>Допиши однокоренные слова, подходящие по смыслу </vt:lpstr>
      <vt:lpstr>Скороговорки</vt:lpstr>
      <vt:lpstr>Какие бывают помидоры?</vt:lpstr>
      <vt:lpstr>Прочти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Дегтерева</dc:creator>
  <cp:lastModifiedBy>Татьяна Дегтерева</cp:lastModifiedBy>
  <cp:revision>26</cp:revision>
  <dcterms:created xsi:type="dcterms:W3CDTF">2012-07-20T08:12:38Z</dcterms:created>
  <dcterms:modified xsi:type="dcterms:W3CDTF">2014-11-21T21:42:12Z</dcterms:modified>
</cp:coreProperties>
</file>