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73" r:id="rId10"/>
    <p:sldId id="272" r:id="rId11"/>
    <p:sldId id="269" r:id="rId12"/>
    <p:sldId id="263" r:id="rId13"/>
    <p:sldId id="264" r:id="rId14"/>
    <p:sldId id="270" r:id="rId15"/>
    <p:sldId id="265" r:id="rId16"/>
    <p:sldId id="271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96752"/>
            <a:ext cx="6336704" cy="31626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04048" y="494116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</a:t>
            </a:r>
            <a:r>
              <a:rPr lang="ru-RU" sz="2000" smtClean="0"/>
              <a:t>Татьяна Борисовна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20688"/>
            <a:ext cx="453650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кого больное ушко,</a:t>
            </a:r>
            <a:br>
              <a:rPr lang="ru-RU" dirty="0"/>
            </a:br>
            <a:r>
              <a:rPr lang="ru-RU" dirty="0"/>
              <a:t>Капай соком из петрушки.</a:t>
            </a:r>
            <a:br>
              <a:rPr lang="ru-RU" dirty="0"/>
            </a:br>
            <a:r>
              <a:rPr lang="ru-RU" dirty="0"/>
              <a:t>Во все блюда добавляй</a:t>
            </a:r>
            <a:br>
              <a:rPr lang="ru-RU" dirty="0"/>
            </a:br>
            <a:r>
              <a:rPr lang="ru-RU" dirty="0"/>
              <a:t>И здоровье поправляй.</a:t>
            </a:r>
            <a:br>
              <a:rPr lang="ru-RU" dirty="0"/>
            </a:br>
            <a:r>
              <a:rPr lang="ru-RU" dirty="0"/>
              <a:t>Ее много кушать надо</a:t>
            </a:r>
            <a:br>
              <a:rPr lang="ru-RU" dirty="0"/>
            </a:br>
            <a:r>
              <a:rPr lang="ru-RU" dirty="0"/>
              <a:t>И, конечно, круглый год</a:t>
            </a:r>
            <a:br>
              <a:rPr lang="ru-RU" dirty="0"/>
            </a:br>
            <a:r>
              <a:rPr lang="ru-RU" dirty="0"/>
              <a:t>И она не подведет.</a:t>
            </a:r>
          </a:p>
        </p:txBody>
      </p:sp>
      <p:pic>
        <p:nvPicPr>
          <p:cNvPr id="6" name="Объект 3" descr="стихи про петрушку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2884555" cy="3201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49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Купите лук, зелёный лук,</a:t>
            </a:r>
          </a:p>
          <a:p>
            <a:pPr>
              <a:buNone/>
            </a:pPr>
            <a:r>
              <a:rPr lang="ru-RU" dirty="0" smtClean="0"/>
              <a:t>Петрушку и морковку!</a:t>
            </a:r>
          </a:p>
          <a:p>
            <a:pPr>
              <a:buNone/>
            </a:pPr>
            <a:r>
              <a:rPr lang="ru-RU" dirty="0" smtClean="0"/>
              <a:t>Купите нашу девочку,</a:t>
            </a:r>
          </a:p>
          <a:p>
            <a:pPr>
              <a:buNone/>
            </a:pPr>
            <a:r>
              <a:rPr lang="ru-RU" dirty="0" smtClean="0"/>
              <a:t>Шалунью и плутовку!</a:t>
            </a:r>
          </a:p>
          <a:p>
            <a:pPr>
              <a:buNone/>
            </a:pPr>
            <a:r>
              <a:rPr lang="ru-RU" dirty="0" smtClean="0"/>
              <a:t>Не нужен нам зелёный лук,</a:t>
            </a:r>
          </a:p>
          <a:p>
            <a:pPr>
              <a:buNone/>
            </a:pPr>
            <a:r>
              <a:rPr lang="ru-RU" dirty="0" smtClean="0"/>
              <a:t>Петрушка и морковка.</a:t>
            </a:r>
          </a:p>
          <a:p>
            <a:pPr>
              <a:buNone/>
            </a:pPr>
            <a:r>
              <a:rPr lang="ru-RU" dirty="0" smtClean="0"/>
              <a:t>Нужна нам только девочка,</a:t>
            </a:r>
          </a:p>
          <a:p>
            <a:pPr>
              <a:buNone/>
            </a:pPr>
            <a:r>
              <a:rPr lang="ru-RU" dirty="0" smtClean="0"/>
              <a:t>Шалунья и плутовка.  (Перевод И. </a:t>
            </a:r>
            <a:r>
              <a:rPr lang="ru-RU" dirty="0" err="1" smtClean="0"/>
              <a:t>Токмаковой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504734"/>
            <a:ext cx="3024336" cy="2716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надо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петрушки съедобны и «вершки» и «корешки». Корнеплоды этого растения белые и меньших размеров, чем у моркови. И листья, и корнеплод петрушки имеют приятный запах. Они содержат большое количество витаминов и полезных веществ. Поэтому являются не только приправой, но и лекарством.</a:t>
            </a:r>
          </a:p>
          <a:p>
            <a:r>
              <a:rPr lang="ru-RU" dirty="0" smtClean="0"/>
              <a:t>Древние греки знали о целебных свойствах этого растения. Они плели из петрушки венки для победителей Олимпийских игр.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Хоть петрушка не ватрушка,</a:t>
            </a:r>
            <a:br>
              <a:rPr lang="ru-RU" dirty="0"/>
            </a:br>
            <a:r>
              <a:rPr lang="ru-RU" dirty="0"/>
              <a:t>Но ее полезней кушать</a:t>
            </a:r>
            <a:br>
              <a:rPr lang="ru-RU" dirty="0"/>
            </a:br>
            <a:r>
              <a:rPr lang="ru-RU" dirty="0"/>
              <a:t>Чем все сладости на свете</a:t>
            </a:r>
            <a:br>
              <a:rPr lang="ru-RU" dirty="0"/>
            </a:br>
            <a:r>
              <a:rPr lang="ru-RU" dirty="0"/>
              <a:t>И она тебе ответит.</a:t>
            </a:r>
            <a:br>
              <a:rPr lang="ru-RU" dirty="0"/>
            </a:br>
            <a:r>
              <a:rPr lang="ru-RU" dirty="0"/>
              <a:t>Подарив здоровье, силу,</a:t>
            </a:r>
            <a:br>
              <a:rPr lang="ru-RU" dirty="0"/>
            </a:br>
            <a:r>
              <a:rPr lang="ru-RU" dirty="0"/>
              <a:t>Все на свете деткам милым.</a:t>
            </a:r>
            <a:br>
              <a:rPr lang="ru-RU" dirty="0"/>
            </a:br>
            <a:r>
              <a:rPr lang="ru-RU" dirty="0"/>
              <a:t>Выручив иммунитет</a:t>
            </a:r>
            <a:br>
              <a:rPr lang="ru-RU" dirty="0"/>
            </a:br>
            <a:r>
              <a:rPr lang="ru-RU" dirty="0"/>
              <a:t>Ото всех телесных бед</a:t>
            </a:r>
          </a:p>
        </p:txBody>
      </p:sp>
    </p:spTree>
    <p:extLst>
      <p:ext uri="{BB962C8B-B14F-4D97-AF65-F5344CB8AC3E}">
        <p14:creationId xmlns:p14="http://schemas.microsoft.com/office/powerpoint/2010/main" val="40891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227" y="476672"/>
            <a:ext cx="5061545" cy="31599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Выучи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Кучерявая, кудрявая,</a:t>
            </a:r>
            <a:br>
              <a:rPr lang="ru-RU" dirty="0"/>
            </a:br>
            <a:r>
              <a:rPr lang="ru-RU" dirty="0"/>
              <a:t>Избранная, между травами,</a:t>
            </a:r>
            <a:br>
              <a:rPr lang="ru-RU" dirty="0"/>
            </a:br>
            <a:r>
              <a:rPr lang="ru-RU" dirty="0"/>
              <a:t>Чтоб кормить нас и лечить,</a:t>
            </a:r>
            <a:br>
              <a:rPr lang="ru-RU" dirty="0"/>
            </a:br>
            <a:r>
              <a:rPr lang="ru-RU" dirty="0"/>
              <a:t>Уму-разуму учить.</a:t>
            </a:r>
            <a:br>
              <a:rPr lang="ru-RU" dirty="0"/>
            </a:br>
            <a:r>
              <a:rPr lang="ru-RU" dirty="0"/>
              <a:t>Как природная добавка</a:t>
            </a:r>
            <a:br>
              <a:rPr lang="ru-RU" dirty="0"/>
            </a:br>
            <a:r>
              <a:rPr lang="ru-RU" dirty="0"/>
              <a:t>Все полезна эта травка.</a:t>
            </a:r>
            <a:br>
              <a:rPr lang="ru-RU" dirty="0"/>
            </a:br>
            <a:r>
              <a:rPr lang="ru-RU" dirty="0"/>
              <a:t>Наша древняя старушка</a:t>
            </a:r>
            <a:br>
              <a:rPr lang="ru-RU" dirty="0"/>
            </a:br>
            <a:r>
              <a:rPr lang="ru-RU" dirty="0"/>
              <a:t>Всем известная </a:t>
            </a:r>
            <a:r>
              <a:rPr lang="ru-RU" dirty="0" smtClean="0"/>
              <a:t>петрушка.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9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091" y="260648"/>
            <a:ext cx="8229600" cy="792088"/>
          </a:xfrm>
        </p:spPr>
        <p:txBody>
          <a:bodyPr/>
          <a:lstStyle/>
          <a:p>
            <a:r>
              <a:rPr lang="ru-RU" dirty="0" smtClean="0"/>
              <a:t>Выпиши словарные слова</a:t>
            </a:r>
            <a:endParaRPr lang="ru-RU" dirty="0"/>
          </a:p>
        </p:txBody>
      </p:sp>
      <p:pic>
        <p:nvPicPr>
          <p:cNvPr id="4" name="Объект 3" descr="стихи про петрушку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91" y="4293096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55576" y="1082408"/>
            <a:ext cx="49685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/>
              <a:t>Сказала бабушка:</a:t>
            </a:r>
            <a:br>
              <a:rPr lang="ru-RU" dirty="0"/>
            </a:br>
            <a:r>
              <a:rPr lang="ru-RU" dirty="0"/>
              <a:t>— Пора петрушку высевать…</a:t>
            </a:r>
            <a:br>
              <a:rPr lang="ru-RU" dirty="0"/>
            </a:br>
            <a:r>
              <a:rPr lang="ru-RU" dirty="0"/>
              <a:t>Ура!</a:t>
            </a:r>
            <a:br>
              <a:rPr lang="ru-RU" dirty="0"/>
            </a:br>
            <a:r>
              <a:rPr lang="ru-RU" dirty="0"/>
              <a:t>Вот всем на удивленье</a:t>
            </a:r>
            <a:br>
              <a:rPr lang="ru-RU" dirty="0"/>
            </a:br>
            <a:r>
              <a:rPr lang="ru-RU" dirty="0"/>
              <a:t>Задам я представленье!</a:t>
            </a:r>
            <a:br>
              <a:rPr lang="ru-RU" dirty="0"/>
            </a:br>
            <a:r>
              <a:rPr lang="ru-RU" dirty="0"/>
              <a:t>И будут у Петрушки</a:t>
            </a:r>
            <a:br>
              <a:rPr lang="ru-RU" dirty="0"/>
            </a:br>
            <a:r>
              <a:rPr lang="ru-RU" dirty="0"/>
              <a:t>Такие же веснушки, колпак,</a:t>
            </a:r>
            <a:br>
              <a:rPr lang="ru-RU" dirty="0"/>
            </a:br>
            <a:r>
              <a:rPr lang="ru-RU" dirty="0"/>
              <a:t>Вихор из пакли,</a:t>
            </a:r>
            <a:br>
              <a:rPr lang="ru-RU" dirty="0"/>
            </a:br>
            <a:r>
              <a:rPr lang="ru-RU" dirty="0"/>
              <a:t>Как в кукольном спектакле:</a:t>
            </a:r>
            <a:br>
              <a:rPr lang="ru-RU" dirty="0"/>
            </a:br>
            <a:r>
              <a:rPr lang="ru-RU" dirty="0"/>
              <a:t>Но через месяц или два</a:t>
            </a:r>
            <a:br>
              <a:rPr lang="ru-RU" dirty="0"/>
            </a:br>
            <a:r>
              <a:rPr lang="ru-RU" dirty="0"/>
              <a:t>Взошла обычная ботва.</a:t>
            </a:r>
            <a:br>
              <a:rPr lang="ru-RU" dirty="0"/>
            </a:br>
            <a:r>
              <a:rPr lang="ru-RU" dirty="0"/>
              <a:t>Где же колпак, веснушки</a:t>
            </a:r>
            <a:br>
              <a:rPr lang="ru-RU" dirty="0"/>
            </a:br>
            <a:r>
              <a:rPr lang="ru-RU" dirty="0"/>
              <a:t>У этого… Петрушки?</a:t>
            </a:r>
            <a:br>
              <a:rPr lang="ru-RU" dirty="0"/>
            </a:br>
            <a:r>
              <a:rPr lang="ru-RU" dirty="0"/>
              <a:t>А бабушка смеётся:</a:t>
            </a:r>
            <a:br>
              <a:rPr lang="ru-RU" dirty="0"/>
            </a:br>
            <a:r>
              <a:rPr lang="ru-RU" dirty="0"/>
              <a:t>— Так корешок зовётся…</a:t>
            </a:r>
            <a:br>
              <a:rPr lang="ru-RU" dirty="0"/>
            </a:br>
            <a:r>
              <a:rPr lang="ru-RU" dirty="0"/>
              <a:t>Остался мой театр ни с чем.</a:t>
            </a:r>
            <a:br>
              <a:rPr lang="ru-RU" dirty="0"/>
            </a:br>
            <a:r>
              <a:rPr lang="ru-RU" dirty="0"/>
              <a:t>А я петрушку в супе ем.</a:t>
            </a:r>
          </a:p>
          <a:p>
            <a:pPr fontAlgn="base"/>
            <a:r>
              <a:rPr lang="ru-RU" dirty="0"/>
              <a:t>Полезную траву петрушку</a:t>
            </a:r>
            <a:br>
              <a:rPr lang="ru-RU" dirty="0"/>
            </a:br>
            <a:r>
              <a:rPr lang="ru-RU" dirty="0"/>
              <a:t>Съедим и свежей, и засушим.</a:t>
            </a:r>
            <a:br>
              <a:rPr lang="ru-RU" dirty="0"/>
            </a:br>
            <a:r>
              <a:rPr lang="ru-RU" dirty="0"/>
              <a:t>Её добавим мы в салат,</a:t>
            </a:r>
            <a:br>
              <a:rPr lang="ru-RU" dirty="0"/>
            </a:br>
            <a:r>
              <a:rPr lang="ru-RU" dirty="0"/>
              <a:t>Уверен — каждый будет рад.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6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п</a:t>
            </a:r>
            <a:r>
              <a:rPr lang="ru-RU" sz="8000" b="1" i="1" dirty="0" smtClean="0"/>
              <a:t>е</a:t>
            </a:r>
            <a:r>
              <a:rPr lang="ru-RU" sz="8000" dirty="0" smtClean="0"/>
              <a:t>тру</a:t>
            </a:r>
            <a:r>
              <a:rPr lang="ru-RU" sz="8000" i="1" u="sng" dirty="0" smtClean="0"/>
              <a:t>ш</a:t>
            </a:r>
            <a:r>
              <a:rPr lang="ru-RU" sz="8000" dirty="0" smtClean="0"/>
              <a:t>ка</a:t>
            </a:r>
            <a:endParaRPr lang="ru-RU" sz="8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7200800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Огородное растение семейства зонтичных, корень и листья которого употребляются как приправа к кушаньям.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274" y="3170430"/>
            <a:ext cx="3893021" cy="2263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По-гречески слово </a:t>
            </a:r>
            <a:r>
              <a:rPr lang="ru-RU" i="1" dirty="0" err="1" smtClean="0"/>
              <a:t>петрос</a:t>
            </a:r>
            <a:r>
              <a:rPr lang="ru-RU" i="1" dirty="0" smtClean="0"/>
              <a:t>—камень.</a:t>
            </a:r>
            <a:r>
              <a:rPr lang="ru-RU" dirty="0" smtClean="0"/>
              <a:t> Имя Пётр давали человеку в надежде, что он будет крепким, как скала. Петрушка родом из Греции, царства серого камня. Греки называют её </a:t>
            </a:r>
            <a:r>
              <a:rPr lang="ru-RU" i="1" dirty="0" err="1" smtClean="0"/>
              <a:t>петроселинон</a:t>
            </a:r>
            <a:r>
              <a:rPr lang="ru-RU" i="1" dirty="0" smtClean="0"/>
              <a:t>– каменный сельдерей.</a:t>
            </a:r>
            <a:r>
              <a:rPr lang="ru-RU" dirty="0" smtClean="0"/>
              <a:t> (По Н.Надеждиной)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петрушка </a:t>
            </a:r>
          </a:p>
          <a:p>
            <a:r>
              <a:rPr lang="ru-RU" dirty="0" smtClean="0"/>
              <a:t>петрушечный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56246"/>
            <a:ext cx="3531071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 травка ароматная– </a:t>
            </a:r>
          </a:p>
          <a:p>
            <a:pPr>
              <a:buNone/>
            </a:pPr>
            <a:r>
              <a:rPr lang="ru-RU" dirty="0" smtClean="0"/>
              <a:t>    Очень всем приятная.</a:t>
            </a:r>
          </a:p>
          <a:p>
            <a:pPr>
              <a:buNone/>
            </a:pPr>
            <a:r>
              <a:rPr lang="ru-RU" dirty="0" smtClean="0"/>
              <a:t>    Лист ажурный, стебель длинный,</a:t>
            </a:r>
          </a:p>
          <a:p>
            <a:pPr>
              <a:buNone/>
            </a:pPr>
            <a:r>
              <a:rPr lang="ru-RU" dirty="0" smtClean="0"/>
              <a:t>    С ней хорош рецепт старинный.</a:t>
            </a:r>
          </a:p>
          <a:p>
            <a:pPr>
              <a:buNone/>
            </a:pPr>
            <a:r>
              <a:rPr lang="ru-RU" dirty="0" smtClean="0"/>
              <a:t>    Нужна она и к щам, и к мясу.</a:t>
            </a:r>
          </a:p>
          <a:p>
            <a:pPr>
              <a:buNone/>
            </a:pPr>
            <a:r>
              <a:rPr lang="ru-RU" dirty="0" smtClean="0"/>
              <a:t>    Не подвела меня ни разу.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Кучерявая, кудрявая,</a:t>
            </a:r>
            <a:br>
              <a:rPr lang="ru-RU" dirty="0"/>
            </a:br>
            <a:r>
              <a:rPr lang="ru-RU" dirty="0"/>
              <a:t>Избранная, между травами,</a:t>
            </a:r>
            <a:br>
              <a:rPr lang="ru-RU" dirty="0"/>
            </a:br>
            <a:r>
              <a:rPr lang="ru-RU" dirty="0"/>
              <a:t>Чтоб кормить нас и лечить,</a:t>
            </a:r>
            <a:br>
              <a:rPr lang="ru-RU" dirty="0"/>
            </a:br>
            <a:r>
              <a:rPr lang="ru-RU" dirty="0"/>
              <a:t>Уму-разуму учить.</a:t>
            </a:r>
            <a:br>
              <a:rPr lang="ru-RU" dirty="0"/>
            </a:br>
            <a:r>
              <a:rPr lang="ru-RU" dirty="0"/>
              <a:t>Как природная добавка</a:t>
            </a:r>
            <a:br>
              <a:rPr lang="ru-RU" dirty="0"/>
            </a:br>
            <a:r>
              <a:rPr lang="ru-RU" dirty="0"/>
              <a:t>Все полезна эта травка.</a:t>
            </a:r>
            <a:br>
              <a:rPr lang="ru-RU" dirty="0"/>
            </a:br>
            <a:r>
              <a:rPr lang="ru-RU" dirty="0"/>
              <a:t>Наша древняя старушка</a:t>
            </a:r>
            <a:br>
              <a:rPr lang="ru-RU" dirty="0"/>
            </a:br>
            <a:r>
              <a:rPr lang="ru-RU" dirty="0"/>
              <a:t>Всем </a:t>
            </a:r>
            <a:r>
              <a:rPr lang="ru-RU" dirty="0" smtClean="0"/>
              <a:t>известная ….   .</a:t>
            </a:r>
            <a:endParaRPr lang="ru-RU" dirty="0"/>
          </a:p>
        </p:txBody>
      </p:sp>
      <p:pic>
        <p:nvPicPr>
          <p:cNvPr id="1025" name="Рисунок 3" descr="стихи про петруш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231" y="1700808"/>
            <a:ext cx="2098576" cy="315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8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92609"/>
            <a:ext cx="5760640" cy="4483100"/>
          </a:xfrm>
        </p:spPr>
      </p:pic>
    </p:spTree>
    <p:extLst>
      <p:ext uri="{BB962C8B-B14F-4D97-AF65-F5344CB8AC3E}">
        <p14:creationId xmlns:p14="http://schemas.microsoft.com/office/powerpoint/2010/main" val="21481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Загадки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вовсе не игрушка</a:t>
            </a:r>
          </a:p>
          <a:p>
            <a:pPr marL="0" indent="0">
              <a:buNone/>
            </a:pPr>
            <a:r>
              <a:rPr lang="ru-RU"/>
              <a:t> </a:t>
            </a:r>
            <a:r>
              <a:rPr lang="ru-RU" smtClean="0"/>
              <a:t>   Ароматная ……  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8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268</Words>
  <Application>Microsoft Office PowerPoint</Application>
  <PresentationFormat>Экран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Презентация PowerPoint</vt:lpstr>
      <vt:lpstr>петрушка</vt:lpstr>
      <vt:lpstr>Значение слова</vt:lpstr>
      <vt:lpstr>Происхождение слова</vt:lpstr>
      <vt:lpstr>Однокоренные слова</vt:lpstr>
      <vt:lpstr>Загадки </vt:lpstr>
      <vt:lpstr>Загадки </vt:lpstr>
      <vt:lpstr> </vt:lpstr>
      <vt:lpstr>Загадки </vt:lpstr>
      <vt:lpstr>Презентация PowerPoint</vt:lpstr>
      <vt:lpstr>Прочти </vt:lpstr>
      <vt:lpstr>Прочти </vt:lpstr>
      <vt:lpstr>Это надо знать</vt:lpstr>
      <vt:lpstr>Запомни </vt:lpstr>
      <vt:lpstr>Презентация PowerPoint</vt:lpstr>
      <vt:lpstr>Выучи </vt:lpstr>
      <vt:lpstr>Выпиши словарные слова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Татьяна Дегтерева</cp:lastModifiedBy>
  <cp:revision>9</cp:revision>
  <dcterms:created xsi:type="dcterms:W3CDTF">2014-06-23T15:35:10Z</dcterms:created>
  <dcterms:modified xsi:type="dcterms:W3CDTF">2014-11-21T21:40:37Z</dcterms:modified>
</cp:coreProperties>
</file>