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71" r:id="rId3"/>
    <p:sldId id="275" r:id="rId4"/>
    <p:sldId id="272" r:id="rId5"/>
    <p:sldId id="257" r:id="rId6"/>
    <p:sldId id="279" r:id="rId7"/>
    <p:sldId id="281" r:id="rId8"/>
    <p:sldId id="258" r:id="rId9"/>
    <p:sldId id="259" r:id="rId10"/>
    <p:sldId id="260" r:id="rId11"/>
    <p:sldId id="261" r:id="rId12"/>
    <p:sldId id="262" r:id="rId13"/>
    <p:sldId id="276" r:id="rId14"/>
    <p:sldId id="264" r:id="rId15"/>
    <p:sldId id="277" r:id="rId16"/>
    <p:sldId id="265" r:id="rId17"/>
    <p:sldId id="278" r:id="rId18"/>
    <p:sldId id="266" r:id="rId19"/>
    <p:sldId id="267" r:id="rId20"/>
    <p:sldId id="268" r:id="rId21"/>
    <p:sldId id="269" r:id="rId22"/>
    <p:sldId id="270" r:id="rId23"/>
    <p:sldId id="280" r:id="rId24"/>
    <p:sldId id="284" r:id="rId25"/>
    <p:sldId id="28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6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68DF-3AB3-4643-AEDE-02C8B28506F6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7260-0AE5-4E3C-9F2C-3845B549E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68DF-3AB3-4643-AEDE-02C8B28506F6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7260-0AE5-4E3C-9F2C-3845B549E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68DF-3AB3-4643-AEDE-02C8B28506F6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7260-0AE5-4E3C-9F2C-3845B549E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68DF-3AB3-4643-AEDE-02C8B28506F6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7260-0AE5-4E3C-9F2C-3845B549E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68DF-3AB3-4643-AEDE-02C8B28506F6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7260-0AE5-4E3C-9F2C-3845B549E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68DF-3AB3-4643-AEDE-02C8B28506F6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7260-0AE5-4E3C-9F2C-3845B549E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68DF-3AB3-4643-AEDE-02C8B28506F6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7260-0AE5-4E3C-9F2C-3845B549E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68DF-3AB3-4643-AEDE-02C8B28506F6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7260-0AE5-4E3C-9F2C-3845B549E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68DF-3AB3-4643-AEDE-02C8B28506F6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7260-0AE5-4E3C-9F2C-3845B549E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68DF-3AB3-4643-AEDE-02C8B28506F6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7260-0AE5-4E3C-9F2C-3845B549E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68DF-3AB3-4643-AEDE-02C8B28506F6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7260-0AE5-4E3C-9F2C-3845B549E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768DF-3AB3-4643-AEDE-02C8B28506F6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17260-0AE5-4E3C-9F2C-3845B549E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1.docx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836712"/>
            <a:ext cx="6192688" cy="44644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76056" y="5661248"/>
            <a:ext cx="36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Учитель начальных классов Дегтерева Татьяна Борисовна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779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Фразеологизмы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огурчик– о здоровом и румяном человеке.</a:t>
            </a:r>
            <a:endParaRPr lang="ru-RU" dirty="0"/>
          </a:p>
        </p:txBody>
      </p:sp>
      <p:pic>
        <p:nvPicPr>
          <p:cNvPr id="3074" name="Picture 2" descr="C:\Users\Acer\Desktop\Рисунок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51263" y="2276475"/>
            <a:ext cx="4362450" cy="3921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Говорите правильно!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Урожай огурц</a:t>
            </a:r>
            <a:r>
              <a:rPr lang="ru-RU" b="1" dirty="0" smtClean="0"/>
              <a:t>ов</a:t>
            </a:r>
          </a:p>
          <a:p>
            <a:r>
              <a:rPr lang="ru-RU" dirty="0" smtClean="0"/>
              <a:t>Салат из огурц</a:t>
            </a:r>
            <a:r>
              <a:rPr lang="ru-RU" b="1" dirty="0" smtClean="0"/>
              <a:t>ов</a:t>
            </a:r>
          </a:p>
          <a:p>
            <a:r>
              <a:rPr lang="ru-RU" dirty="0" smtClean="0"/>
              <a:t>Банка с огурц</a:t>
            </a:r>
            <a:r>
              <a:rPr lang="ru-RU" b="1" dirty="0" smtClean="0"/>
              <a:t>ами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076" y="3746347"/>
            <a:ext cx="2587724" cy="2543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Развалились в беспорядке</a:t>
            </a:r>
          </a:p>
          <a:p>
            <a:pPr>
              <a:buNone/>
            </a:pPr>
            <a:r>
              <a:rPr lang="ru-RU" dirty="0" smtClean="0"/>
              <a:t>На своей перине– грядке</a:t>
            </a:r>
          </a:p>
          <a:p>
            <a:pPr>
              <a:buNone/>
            </a:pPr>
            <a:r>
              <a:rPr lang="ru-RU" dirty="0" smtClean="0"/>
              <a:t>Сто зелёных медвежат,</a:t>
            </a:r>
          </a:p>
          <a:p>
            <a:pPr>
              <a:buNone/>
            </a:pPr>
            <a:r>
              <a:rPr lang="ru-RU" dirty="0" smtClean="0"/>
              <a:t>С сосками во рту лежат,</a:t>
            </a:r>
          </a:p>
          <a:p>
            <a:pPr>
              <a:buNone/>
            </a:pPr>
            <a:r>
              <a:rPr lang="ru-RU" dirty="0" smtClean="0"/>
              <a:t>Беспрерывно сок сосут</a:t>
            </a:r>
          </a:p>
          <a:p>
            <a:pPr>
              <a:buNone/>
            </a:pPr>
            <a:r>
              <a:rPr lang="ru-RU" dirty="0" smtClean="0"/>
              <a:t>И растут.</a:t>
            </a:r>
          </a:p>
          <a:p>
            <a:r>
              <a:rPr lang="ru-RU" dirty="0" smtClean="0"/>
              <a:t>Полно корыто</a:t>
            </a:r>
          </a:p>
          <a:p>
            <a:pPr>
              <a:buNone/>
            </a:pPr>
            <a:r>
              <a:rPr lang="ru-RU" dirty="0" smtClean="0"/>
              <a:t>Народу намыто.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             Убежали как-то с грядки</a:t>
            </a:r>
          </a:p>
          <a:p>
            <a:pPr>
              <a:buNone/>
            </a:pPr>
            <a:r>
              <a:rPr lang="ru-RU" dirty="0" smtClean="0"/>
              <a:t>                  Огородом погулять</a:t>
            </a:r>
          </a:p>
          <a:p>
            <a:pPr>
              <a:buNone/>
            </a:pPr>
            <a:r>
              <a:rPr lang="ru-RU" dirty="0" smtClean="0"/>
              <a:t>                  </a:t>
            </a:r>
            <a:r>
              <a:rPr lang="ru-RU" dirty="0" err="1" smtClean="0"/>
              <a:t>Белопузые</a:t>
            </a:r>
            <a:r>
              <a:rPr lang="ru-RU" dirty="0" smtClean="0"/>
              <a:t> ребятки– </a:t>
            </a:r>
          </a:p>
          <a:p>
            <a:pPr>
              <a:buNone/>
            </a:pPr>
            <a:r>
              <a:rPr lang="ru-RU" dirty="0" smtClean="0"/>
              <a:t>                  </a:t>
            </a:r>
            <a:r>
              <a:rPr lang="ru-RU" dirty="0" err="1" smtClean="0"/>
              <a:t>Раз-два-три-четыре-пять</a:t>
            </a:r>
            <a:r>
              <a:rPr lang="ru-RU" dirty="0" smtClean="0"/>
              <a:t>!</a:t>
            </a:r>
          </a:p>
          <a:p>
            <a:pPr>
              <a:buNone/>
            </a:pPr>
            <a:r>
              <a:rPr lang="ru-RU" dirty="0" smtClean="0"/>
              <a:t>                  И упали, и пропали,</a:t>
            </a:r>
          </a:p>
          <a:p>
            <a:pPr>
              <a:buNone/>
            </a:pPr>
            <a:r>
              <a:rPr lang="ru-RU" dirty="0" smtClean="0"/>
              <a:t>                  С головой в рассол попали:</a:t>
            </a:r>
          </a:p>
          <a:p>
            <a:pPr>
              <a:buNone/>
            </a:pPr>
            <a:r>
              <a:rPr lang="ru-RU" dirty="0" smtClean="0"/>
              <a:t>                  Были все зелёными,</a:t>
            </a:r>
          </a:p>
          <a:p>
            <a:pPr>
              <a:buNone/>
            </a:pPr>
            <a:r>
              <a:rPr lang="ru-RU" dirty="0" smtClean="0"/>
              <a:t>                  Стали все солёными.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Летом в огороде– </a:t>
            </a:r>
          </a:p>
          <a:p>
            <a:pPr>
              <a:buNone/>
            </a:pPr>
            <a:r>
              <a:rPr lang="ru-RU" dirty="0" smtClean="0"/>
              <a:t>Свежие, зелёные, </a:t>
            </a:r>
          </a:p>
          <a:p>
            <a:pPr>
              <a:buNone/>
            </a:pPr>
            <a:r>
              <a:rPr lang="ru-RU" dirty="0" smtClean="0"/>
              <a:t>А зимой в бочке– </a:t>
            </a:r>
          </a:p>
          <a:p>
            <a:pPr>
              <a:buNone/>
            </a:pPr>
            <a:r>
              <a:rPr lang="ru-RU" dirty="0" smtClean="0"/>
              <a:t>Крепкие, солёные.</a:t>
            </a:r>
          </a:p>
          <a:p>
            <a:pPr>
              <a:buNone/>
            </a:pPr>
            <a:r>
              <a:rPr lang="ru-RU" dirty="0" smtClean="0"/>
              <a:t>Отгадайте, молодцы, </a:t>
            </a:r>
          </a:p>
          <a:p>
            <a:pPr>
              <a:buNone/>
            </a:pPr>
            <a:r>
              <a:rPr lang="ru-RU" dirty="0" smtClean="0"/>
              <a:t>Как зовут нас?</a:t>
            </a:r>
          </a:p>
          <a:p>
            <a:r>
              <a:rPr lang="ru-RU" dirty="0" smtClean="0"/>
              <a:t>              Я зелёный и усатый,</a:t>
            </a:r>
          </a:p>
          <a:p>
            <a:pPr>
              <a:buNone/>
            </a:pPr>
            <a:r>
              <a:rPr lang="ru-RU" dirty="0" smtClean="0"/>
              <a:t>                    Чуть колючий, полосатый,</a:t>
            </a:r>
          </a:p>
          <a:p>
            <a:pPr>
              <a:buNone/>
            </a:pPr>
            <a:r>
              <a:rPr lang="ru-RU" dirty="0" smtClean="0"/>
              <a:t>                    В себе прохладу сохраняю,</a:t>
            </a:r>
          </a:p>
          <a:p>
            <a:pPr>
              <a:buNone/>
            </a:pPr>
            <a:r>
              <a:rPr lang="ru-RU" dirty="0" smtClean="0"/>
              <a:t>                    В жару жажду утоляю.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Наши поросятки</a:t>
            </a:r>
          </a:p>
          <a:p>
            <a:pPr>
              <a:buNone/>
            </a:pPr>
            <a:r>
              <a:rPr lang="ru-RU" dirty="0" smtClean="0"/>
              <a:t>Выросли на грядке,</a:t>
            </a:r>
          </a:p>
          <a:p>
            <a:pPr>
              <a:buNone/>
            </a:pPr>
            <a:r>
              <a:rPr lang="ru-RU" dirty="0" smtClean="0"/>
              <a:t>К солнышку бочком,</a:t>
            </a:r>
          </a:p>
          <a:p>
            <a:pPr>
              <a:buNone/>
            </a:pPr>
            <a:r>
              <a:rPr lang="ru-RU" dirty="0" smtClean="0"/>
              <a:t>Хвостики– крючком.</a:t>
            </a:r>
          </a:p>
          <a:p>
            <a:pPr>
              <a:buNone/>
            </a:pPr>
            <a:r>
              <a:rPr lang="ru-RU" dirty="0" smtClean="0"/>
              <a:t>Эти поросятки</a:t>
            </a:r>
          </a:p>
          <a:p>
            <a:pPr>
              <a:buNone/>
            </a:pPr>
            <a:r>
              <a:rPr lang="ru-RU" dirty="0" smtClean="0"/>
              <a:t>Играют с нами в прятки.</a:t>
            </a:r>
          </a:p>
          <a:p>
            <a:r>
              <a:rPr lang="ru-RU" dirty="0" smtClean="0"/>
              <a:t>             Лежат у матки телятки гладки,</a:t>
            </a:r>
          </a:p>
          <a:p>
            <a:pPr>
              <a:buNone/>
            </a:pPr>
            <a:r>
              <a:rPr lang="ru-RU" dirty="0" smtClean="0"/>
              <a:t>                  А зимою в бочке жёлтые, солёные,</a:t>
            </a:r>
          </a:p>
          <a:p>
            <a:pPr>
              <a:buNone/>
            </a:pPr>
            <a:r>
              <a:rPr lang="ru-RU" dirty="0" smtClean="0"/>
              <a:t>                  Отгадайте, молодцы, </a:t>
            </a:r>
          </a:p>
          <a:p>
            <a:pPr>
              <a:buNone/>
            </a:pPr>
            <a:r>
              <a:rPr lang="ru-RU" dirty="0" smtClean="0"/>
              <a:t>                  Как зовут нас?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Хороша с грядки– </a:t>
            </a:r>
          </a:p>
          <a:p>
            <a:pPr>
              <a:buNone/>
            </a:pPr>
            <a:r>
              <a:rPr lang="ru-RU" dirty="0" smtClean="0"/>
              <a:t>Ягода зелёная,</a:t>
            </a:r>
          </a:p>
          <a:p>
            <a:pPr>
              <a:buNone/>
            </a:pPr>
            <a:r>
              <a:rPr lang="ru-RU" dirty="0" smtClean="0"/>
              <a:t>Хороша из бочки– </a:t>
            </a:r>
          </a:p>
          <a:p>
            <a:pPr>
              <a:buNone/>
            </a:pPr>
            <a:r>
              <a:rPr lang="ru-RU" dirty="0" smtClean="0"/>
              <a:t>Ягода солёная.</a:t>
            </a:r>
          </a:p>
          <a:p>
            <a:r>
              <a:rPr lang="ru-RU" dirty="0" smtClean="0"/>
              <a:t>               Ребятки на грядке</a:t>
            </a:r>
          </a:p>
          <a:p>
            <a:pPr>
              <a:buNone/>
            </a:pPr>
            <a:r>
              <a:rPr lang="ru-RU" dirty="0" smtClean="0"/>
              <a:t>                     Играют в прятки.</a:t>
            </a:r>
          </a:p>
          <a:p>
            <a:pPr>
              <a:buNone/>
            </a:pPr>
            <a:r>
              <a:rPr lang="ru-RU" dirty="0" smtClean="0"/>
              <a:t>                     Чьи под листиком торчат</a:t>
            </a:r>
          </a:p>
          <a:p>
            <a:pPr>
              <a:buNone/>
            </a:pPr>
            <a:r>
              <a:rPr lang="ru-RU" dirty="0" smtClean="0"/>
              <a:t>                     Желтенькие пятки?</a:t>
            </a:r>
          </a:p>
          <a:p>
            <a:r>
              <a:rPr lang="ru-RU" dirty="0" smtClean="0"/>
              <a:t>Таблетки гладки</a:t>
            </a:r>
          </a:p>
          <a:p>
            <a:pPr>
              <a:buNone/>
            </a:pPr>
            <a:r>
              <a:rPr lang="ru-RU" dirty="0" smtClean="0"/>
              <a:t>Привязаны к грядке.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       Под листочком у оградки</a:t>
            </a:r>
          </a:p>
          <a:p>
            <a:pPr>
              <a:buNone/>
            </a:pPr>
            <a:r>
              <a:rPr lang="ru-RU" dirty="0" smtClean="0"/>
              <a:t>                       Лягушонок спит на грядке:</a:t>
            </a:r>
          </a:p>
          <a:p>
            <a:pPr>
              <a:buNone/>
            </a:pPr>
            <a:r>
              <a:rPr lang="ru-RU" dirty="0" smtClean="0"/>
              <a:t>                       Весь зелёный, прыщеватый,</a:t>
            </a:r>
          </a:p>
          <a:p>
            <a:pPr>
              <a:buNone/>
            </a:pPr>
            <a:r>
              <a:rPr lang="ru-RU" dirty="0" smtClean="0"/>
              <a:t>                       А животик беловатый</a:t>
            </a:r>
          </a:p>
          <a:p>
            <a:r>
              <a:rPr lang="ru-RU" dirty="0" smtClean="0"/>
              <a:t>Между грядок</a:t>
            </a:r>
          </a:p>
          <a:p>
            <a:pPr>
              <a:buNone/>
            </a:pPr>
            <a:r>
              <a:rPr lang="ru-RU" dirty="0" smtClean="0"/>
              <a:t>Лежит гладок.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Зелёный– попросишь,</a:t>
            </a:r>
          </a:p>
          <a:p>
            <a:pPr>
              <a:buNone/>
            </a:pPr>
            <a:r>
              <a:rPr lang="ru-RU" dirty="0" smtClean="0"/>
              <a:t>     А спелый– забросишь.</a:t>
            </a:r>
          </a:p>
          <a:p>
            <a:r>
              <a:rPr lang="ru-RU" dirty="0" smtClean="0"/>
              <a:t>             Длинный, зелёный,</a:t>
            </a:r>
          </a:p>
          <a:p>
            <a:pPr>
              <a:buNone/>
            </a:pPr>
            <a:r>
              <a:rPr lang="ru-RU" dirty="0" smtClean="0"/>
              <a:t>                 Вкусен свежий и солёный.</a:t>
            </a:r>
          </a:p>
          <a:p>
            <a:r>
              <a:rPr lang="ru-RU" dirty="0" smtClean="0"/>
              <a:t>Лежат рядками, зелены сами.</a:t>
            </a:r>
          </a:p>
          <a:p>
            <a:r>
              <a:rPr lang="ru-RU" dirty="0" smtClean="0"/>
              <a:t>             Лежит меж грядок,</a:t>
            </a:r>
          </a:p>
          <a:p>
            <a:pPr>
              <a:buNone/>
            </a:pPr>
            <a:r>
              <a:rPr lang="ru-RU" dirty="0" smtClean="0"/>
              <a:t>                 Зелен и сладок.</a:t>
            </a:r>
          </a:p>
          <a:p>
            <a:r>
              <a:rPr lang="ru-RU" dirty="0" smtClean="0"/>
              <a:t>Без окон, без дверей,</a:t>
            </a:r>
          </a:p>
          <a:p>
            <a:pPr>
              <a:buNone/>
            </a:pPr>
            <a:r>
              <a:rPr lang="ru-RU" dirty="0" smtClean="0"/>
              <a:t>    Полна горница людей.</a:t>
            </a:r>
          </a:p>
          <a:p>
            <a:pPr marL="0" indent="0">
              <a:buNone/>
            </a:pPr>
            <a:r>
              <a:rPr lang="ru-RU" dirty="0" smtClean="0"/>
              <a:t>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Для салата я хорош,</a:t>
            </a:r>
          </a:p>
          <a:p>
            <a:pPr>
              <a:buNone/>
            </a:pPr>
            <a:r>
              <a:rPr lang="ru-RU" dirty="0" smtClean="0"/>
              <a:t>Для соления пригож.</a:t>
            </a:r>
          </a:p>
          <a:p>
            <a:pPr>
              <a:buNone/>
            </a:pPr>
            <a:r>
              <a:rPr lang="ru-RU" dirty="0" smtClean="0"/>
              <a:t>В огороде вырос я.</a:t>
            </a:r>
          </a:p>
          <a:p>
            <a:pPr>
              <a:buNone/>
            </a:pPr>
            <a:r>
              <a:rPr lang="ru-RU" dirty="0" smtClean="0"/>
              <a:t>Как зовут меня, друзья?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348880"/>
            <a:ext cx="2664296" cy="24368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9144000" cy="6597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Документ" r:id="rId4" imgW="10285117" imgH="6756650" progId="Word.Document.12">
                  <p:embed/>
                </p:oleObj>
              </mc:Choice>
              <mc:Fallback>
                <p:oleObj name="Документ" r:id="rId4" imgW="10285117" imgH="6756650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5973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/>
              <a:t>Огуречик</a:t>
            </a:r>
            <a:r>
              <a:rPr lang="ru-RU" dirty="0" smtClean="0"/>
              <a:t> молодой</a:t>
            </a:r>
          </a:p>
          <a:p>
            <a:pPr>
              <a:buNone/>
            </a:pPr>
            <a:r>
              <a:rPr lang="ru-RU" dirty="0" smtClean="0"/>
              <a:t>Любовался сам собой.</a:t>
            </a:r>
          </a:p>
          <a:p>
            <a:pPr>
              <a:buNone/>
            </a:pPr>
            <a:r>
              <a:rPr lang="ru-RU" dirty="0" smtClean="0"/>
              <a:t>Он росою умывался,</a:t>
            </a:r>
          </a:p>
          <a:p>
            <a:pPr>
              <a:buNone/>
            </a:pPr>
            <a:r>
              <a:rPr lang="ru-RU" dirty="0" smtClean="0"/>
              <a:t>Он под зонтик собирался,</a:t>
            </a:r>
          </a:p>
          <a:p>
            <a:pPr>
              <a:buNone/>
            </a:pPr>
            <a:r>
              <a:rPr lang="ru-RU" dirty="0" smtClean="0"/>
              <a:t>Чтоб на солнце не сгореть,</a:t>
            </a:r>
          </a:p>
          <a:p>
            <a:pPr>
              <a:buNone/>
            </a:pPr>
            <a:r>
              <a:rPr lang="ru-RU" dirty="0" smtClean="0"/>
              <a:t>Чтоб побольше не стареть.  (Е.Попова)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Запомни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России с давних пор огурец, который можно запасать впрок, стал народным овощем. Долгие годы он занимал второе место после капусты… но слишком короток был сезон свежих огурцов в России. Здесь для них мало тёплых дней.  </a:t>
            </a:r>
          </a:p>
          <a:p>
            <a:pPr>
              <a:buNone/>
            </a:pPr>
            <a:r>
              <a:rPr lang="ru-RU" dirty="0" smtClean="0"/>
              <a:t>                        (По Н.Надеждиной)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Письмо по памяти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Вчера ворона прилетела</a:t>
            </a:r>
          </a:p>
          <a:p>
            <a:pPr>
              <a:buNone/>
            </a:pPr>
            <a:r>
              <a:rPr lang="ru-RU" dirty="0" smtClean="0"/>
              <a:t>И огурец сорвать хотела.</a:t>
            </a:r>
          </a:p>
          <a:p>
            <a:pPr>
              <a:buNone/>
            </a:pPr>
            <a:r>
              <a:rPr lang="ru-RU" dirty="0" smtClean="0"/>
              <a:t>Но я его сберечь сумел– </a:t>
            </a:r>
          </a:p>
          <a:p>
            <a:pPr>
              <a:buNone/>
            </a:pPr>
            <a:r>
              <a:rPr lang="ru-RU" dirty="0" smtClean="0"/>
              <a:t>Сорвал, обтёр и тут же съел.  (</a:t>
            </a:r>
            <a:r>
              <a:rPr lang="ru-RU" dirty="0" err="1" smtClean="0"/>
              <a:t>В.Ладыжец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211712"/>
            <a:ext cx="4248472" cy="20970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Выучи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Мой огурчик</a:t>
            </a:r>
          </a:p>
          <a:p>
            <a:pPr>
              <a:buNone/>
            </a:pPr>
            <a:r>
              <a:rPr lang="ru-RU" dirty="0" smtClean="0"/>
              <a:t>Самый лучший.</a:t>
            </a:r>
          </a:p>
          <a:p>
            <a:pPr>
              <a:buNone/>
            </a:pPr>
            <a:r>
              <a:rPr lang="ru-RU" dirty="0" smtClean="0"/>
              <a:t>Не боюсь его колючек.</a:t>
            </a:r>
          </a:p>
          <a:p>
            <a:pPr>
              <a:buNone/>
            </a:pPr>
            <a:r>
              <a:rPr lang="ru-RU" dirty="0" smtClean="0"/>
              <a:t>Я поглажу огурец– </a:t>
            </a:r>
          </a:p>
          <a:p>
            <a:pPr>
              <a:buNone/>
            </a:pPr>
            <a:r>
              <a:rPr lang="ru-RU" dirty="0" smtClean="0"/>
              <a:t>И колючкам всем конец.  </a:t>
            </a:r>
          </a:p>
          <a:p>
            <a:pPr>
              <a:buNone/>
            </a:pPr>
            <a:r>
              <a:rPr lang="ru-RU" dirty="0" smtClean="0"/>
              <a:t>(В.Рыков)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600200"/>
            <a:ext cx="2088232" cy="30472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Прочти 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Родился на грядке, </a:t>
            </a:r>
            <a:br>
              <a:rPr lang="ru-RU" dirty="0"/>
            </a:br>
            <a:r>
              <a:rPr lang="ru-RU" dirty="0"/>
              <a:t>В зелёной кроватке, </a:t>
            </a:r>
            <a:br>
              <a:rPr lang="ru-RU" dirty="0"/>
            </a:br>
            <a:r>
              <a:rPr lang="ru-RU" dirty="0"/>
              <a:t>Однажды на ветке юнец,</a:t>
            </a:r>
            <a:br>
              <a:rPr lang="ru-RU" dirty="0"/>
            </a:br>
            <a:r>
              <a:rPr lang="ru-RU" dirty="0"/>
              <a:t>И был он совсем зеленец.</a:t>
            </a:r>
            <a:br>
              <a:rPr lang="ru-RU" dirty="0"/>
            </a:br>
            <a:r>
              <a:rPr lang="ru-RU" dirty="0"/>
              <a:t>Носил, точно франтик, </a:t>
            </a:r>
            <a:br>
              <a:rPr lang="ru-RU" dirty="0"/>
            </a:br>
            <a:r>
              <a:rPr lang="ru-RU" dirty="0"/>
              <a:t>Весёленький бантик. </a:t>
            </a:r>
            <a:br>
              <a:rPr lang="ru-RU" dirty="0"/>
            </a:br>
            <a:r>
              <a:rPr lang="ru-RU" dirty="0"/>
              <a:t>Жёлтый цветочек-венец</a:t>
            </a:r>
            <a:br>
              <a:rPr lang="ru-RU" dirty="0"/>
            </a:br>
            <a:r>
              <a:rPr lang="ru-RU" dirty="0"/>
              <a:t>Ещё маленьким был огурец! </a:t>
            </a:r>
            <a:br>
              <a:rPr lang="ru-RU" dirty="0"/>
            </a:br>
            <a:r>
              <a:rPr lang="ru-RU" dirty="0"/>
              <a:t>Он ночью и днём</a:t>
            </a:r>
            <a:br>
              <a:rPr lang="ru-RU" dirty="0"/>
            </a:br>
            <a:r>
              <a:rPr lang="ru-RU" dirty="0"/>
              <a:t>Гулял под дождём. </a:t>
            </a:r>
            <a:br>
              <a:rPr lang="ru-RU" dirty="0"/>
            </a:br>
            <a:r>
              <a:rPr lang="ru-RU" dirty="0"/>
              <a:t>Под солнцем гулял удалец</a:t>
            </a:r>
            <a:br>
              <a:rPr lang="ru-RU" dirty="0"/>
            </a:br>
            <a:r>
              <a:rPr lang="ru-RU" dirty="0"/>
              <a:t>В рубашечке новой ярко- зелёной</a:t>
            </a:r>
            <a:br>
              <a:rPr lang="ru-RU" dirty="0"/>
            </a:br>
            <a:r>
              <a:rPr lang="ru-RU" dirty="0"/>
              <a:t>Рос, подрастал сорванец</a:t>
            </a:r>
            <a:br>
              <a:rPr lang="ru-RU" dirty="0"/>
            </a:br>
            <a:r>
              <a:rPr lang="ru-RU" dirty="0"/>
              <a:t>и вырос БОЛЬШОЙ огурец!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824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cer\Desktop\Рисунок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836712"/>
            <a:ext cx="7122740" cy="51452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611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i="1" dirty="0" smtClean="0"/>
              <a:t>о</a:t>
            </a:r>
            <a:r>
              <a:rPr lang="ru-RU" sz="8000" dirty="0" smtClean="0"/>
              <a:t>гурец</a:t>
            </a:r>
            <a:endParaRPr lang="ru-RU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2348880"/>
            <a:ext cx="74168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 </a:t>
            </a:r>
            <a:r>
              <a:rPr lang="ru-RU" sz="4000" b="1" i="1" dirty="0" smtClean="0"/>
              <a:t>о</a:t>
            </a:r>
            <a:r>
              <a:rPr lang="ru-RU" sz="4000" dirty="0" smtClean="0"/>
              <a:t>г</a:t>
            </a:r>
            <a:r>
              <a:rPr lang="ru-RU" sz="4000" b="1" i="1" dirty="0" smtClean="0"/>
              <a:t>о</a:t>
            </a:r>
            <a:r>
              <a:rPr lang="ru-RU" sz="4000" dirty="0" smtClean="0"/>
              <a:t>роде помидоры,</a:t>
            </a:r>
          </a:p>
          <a:p>
            <a:r>
              <a:rPr lang="ru-RU" sz="4000" dirty="0" smtClean="0"/>
              <a:t>В </a:t>
            </a:r>
            <a:r>
              <a:rPr lang="ru-RU" sz="4000" b="1" i="1" dirty="0" smtClean="0"/>
              <a:t>о</a:t>
            </a:r>
            <a:r>
              <a:rPr lang="ru-RU" sz="4000" dirty="0" smtClean="0"/>
              <a:t>г</a:t>
            </a:r>
            <a:r>
              <a:rPr lang="ru-RU" sz="4000" b="1" i="1" dirty="0" smtClean="0"/>
              <a:t>о</a:t>
            </a:r>
            <a:r>
              <a:rPr lang="ru-RU" sz="4000" dirty="0" smtClean="0"/>
              <a:t>роде </a:t>
            </a:r>
            <a:r>
              <a:rPr lang="ru-RU" sz="4000" b="1" i="1" dirty="0" smtClean="0"/>
              <a:t>о</a:t>
            </a:r>
            <a:r>
              <a:rPr lang="ru-RU" sz="4000" dirty="0" smtClean="0"/>
              <a:t>гурцы.</a:t>
            </a:r>
          </a:p>
          <a:p>
            <a:r>
              <a:rPr lang="ru-RU" sz="4000" dirty="0" smtClean="0"/>
              <a:t>Не забыли букву </a:t>
            </a:r>
            <a:r>
              <a:rPr lang="ru-RU" sz="4000" b="1" i="1" dirty="0" smtClean="0"/>
              <a:t>о?</a:t>
            </a:r>
          </a:p>
          <a:p>
            <a:r>
              <a:rPr lang="ru-RU" sz="4000" dirty="0" smtClean="0"/>
              <a:t>Ребята, молодцы!</a:t>
            </a:r>
          </a:p>
          <a:p>
            <a:endParaRPr lang="ru-RU" sz="4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636912"/>
            <a:ext cx="2880320" cy="3084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Стелющее травянистое  огородное растение с продолговатым зелёным плодом.</a:t>
            </a:r>
          </a:p>
          <a:p>
            <a:r>
              <a:rPr lang="ru-RU" dirty="0" smtClean="0"/>
              <a:t>Продолговатый зелёный плод этого растения.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356992"/>
            <a:ext cx="2868910" cy="3228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 истокам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Слову «огурец» предшествовало слово, уже давно исчезнувшее,-- «</a:t>
            </a:r>
            <a:r>
              <a:rPr lang="ru-RU" dirty="0" err="1" smtClean="0"/>
              <a:t>огур</a:t>
            </a:r>
            <a:r>
              <a:rPr lang="ru-RU" dirty="0" smtClean="0"/>
              <a:t>», а оно было позаимствовано у греков; у них «</a:t>
            </a:r>
            <a:r>
              <a:rPr lang="ru-RU" dirty="0" err="1" smtClean="0"/>
              <a:t>агурос</a:t>
            </a:r>
            <a:r>
              <a:rPr lang="ru-RU" dirty="0" smtClean="0"/>
              <a:t>»– «огурец»– связано с «</a:t>
            </a:r>
            <a:r>
              <a:rPr lang="ru-RU" dirty="0" err="1" smtClean="0"/>
              <a:t>аорос</a:t>
            </a:r>
            <a:r>
              <a:rPr lang="ru-RU" dirty="0" smtClean="0"/>
              <a:t>»– «неспелый», «несозревший».Ведь в отличие от своих близких родичей арбузов и дынь, которые чем спелее, тем вкуснее, огурцы ценятся, только пока не пожелтели, не созрели окончательно: их едят «незрелыми».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Однокоренные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огурец</a:t>
            </a:r>
          </a:p>
          <a:p>
            <a:r>
              <a:rPr lang="ru-RU" dirty="0" smtClean="0"/>
              <a:t>огурчик</a:t>
            </a:r>
          </a:p>
          <a:p>
            <a:r>
              <a:rPr lang="ru-RU" dirty="0" smtClean="0"/>
              <a:t>огуречник</a:t>
            </a:r>
          </a:p>
          <a:p>
            <a:r>
              <a:rPr lang="ru-RU" dirty="0" smtClean="0"/>
              <a:t>огуречный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765550"/>
            <a:ext cx="3472780" cy="2543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8572500" cy="641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46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Пословицы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Чем не молодец, коли нос с огурец?</a:t>
            </a:r>
          </a:p>
          <a:p>
            <a:r>
              <a:rPr lang="ru-RU" dirty="0" smtClean="0"/>
              <a:t>Огурец в рот, да огурцом в лоб.</a:t>
            </a:r>
          </a:p>
          <a:p>
            <a:r>
              <a:rPr lang="ru-RU" dirty="0" smtClean="0"/>
              <a:t>Огурец и тот порядок любит.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852552"/>
            <a:ext cx="8039050" cy="28025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Скороговорки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Белогубы огурцы, молодцы, </a:t>
            </a:r>
            <a:r>
              <a:rPr lang="ru-RU" dirty="0" err="1" smtClean="0"/>
              <a:t>белопуты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 descr="C:\Users\Acer\Desktop\Рисунок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21484" y="2348880"/>
            <a:ext cx="2402061" cy="4509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619</Words>
  <Application>Microsoft Office PowerPoint</Application>
  <PresentationFormat>Экран (4:3)</PresentationFormat>
  <Paragraphs>127</Paragraphs>
  <Slides>25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Calibri</vt:lpstr>
      <vt:lpstr>Тема Office</vt:lpstr>
      <vt:lpstr>Документ</vt:lpstr>
      <vt:lpstr>Презентация PowerPoint</vt:lpstr>
      <vt:lpstr>Презентация PowerPoint</vt:lpstr>
      <vt:lpstr>огурец</vt:lpstr>
      <vt:lpstr>Значение слова</vt:lpstr>
      <vt:lpstr>К истокам слова</vt:lpstr>
      <vt:lpstr>Однокоренные слова</vt:lpstr>
      <vt:lpstr>Презентация PowerPoint</vt:lpstr>
      <vt:lpstr>Пословицы</vt:lpstr>
      <vt:lpstr>Скороговорки</vt:lpstr>
      <vt:lpstr>Фразеологизмы</vt:lpstr>
      <vt:lpstr>Говорите правильно!</vt:lpstr>
      <vt:lpstr>Загадки</vt:lpstr>
      <vt:lpstr>Загадки</vt:lpstr>
      <vt:lpstr>Загадки</vt:lpstr>
      <vt:lpstr>Загадки</vt:lpstr>
      <vt:lpstr>Загадки</vt:lpstr>
      <vt:lpstr>Загадки</vt:lpstr>
      <vt:lpstr>Загадки</vt:lpstr>
      <vt:lpstr>Загадки</vt:lpstr>
      <vt:lpstr>Прочти </vt:lpstr>
      <vt:lpstr>Запомни </vt:lpstr>
      <vt:lpstr>Письмо по памяти</vt:lpstr>
      <vt:lpstr>Выучи </vt:lpstr>
      <vt:lpstr>Прочти 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огурец</dc:title>
  <dc:creator>Дегтерева</dc:creator>
  <cp:lastModifiedBy>Татьяна Дегтерева</cp:lastModifiedBy>
  <cp:revision>20</cp:revision>
  <dcterms:created xsi:type="dcterms:W3CDTF">2012-07-20T11:30:38Z</dcterms:created>
  <dcterms:modified xsi:type="dcterms:W3CDTF">2014-11-21T21:39:37Z</dcterms:modified>
</cp:coreProperties>
</file>