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7" r:id="rId4"/>
    <p:sldId id="257" r:id="rId5"/>
    <p:sldId id="258" r:id="rId6"/>
    <p:sldId id="263" r:id="rId7"/>
    <p:sldId id="259" r:id="rId8"/>
    <p:sldId id="274" r:id="rId9"/>
    <p:sldId id="260" r:id="rId10"/>
    <p:sldId id="261" r:id="rId11"/>
    <p:sldId id="262" r:id="rId12"/>
    <p:sldId id="273" r:id="rId13"/>
    <p:sldId id="264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F1B6-2658-4F2C-9E3B-4E070E068237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3580-A9D1-48D2-B9F0-E315FF2AD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F1B6-2658-4F2C-9E3B-4E070E068237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3580-A9D1-48D2-B9F0-E315FF2AD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F1B6-2658-4F2C-9E3B-4E070E068237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3580-A9D1-48D2-B9F0-E315FF2AD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F1B6-2658-4F2C-9E3B-4E070E068237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3580-A9D1-48D2-B9F0-E315FF2AD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F1B6-2658-4F2C-9E3B-4E070E068237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3580-A9D1-48D2-B9F0-E315FF2AD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F1B6-2658-4F2C-9E3B-4E070E068237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3580-A9D1-48D2-B9F0-E315FF2AD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F1B6-2658-4F2C-9E3B-4E070E068237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3580-A9D1-48D2-B9F0-E315FF2AD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F1B6-2658-4F2C-9E3B-4E070E068237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3580-A9D1-48D2-B9F0-E315FF2AD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F1B6-2658-4F2C-9E3B-4E070E068237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3580-A9D1-48D2-B9F0-E315FF2AD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F1B6-2658-4F2C-9E3B-4E070E068237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3580-A9D1-48D2-B9F0-E315FF2AD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F1B6-2658-4F2C-9E3B-4E070E068237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3580-A9D1-48D2-B9F0-E315FF2AD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7F1B6-2658-4F2C-9E3B-4E070E068237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F3580-A9D1-48D2-B9F0-E315FF2AD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92696"/>
            <a:ext cx="6480720" cy="47525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60032" y="5877272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Учитель начальных классов Дегтерева </a:t>
            </a:r>
            <a:r>
              <a:rPr lang="ru-RU" sz="2000" smtClean="0"/>
              <a:t>Татьяна Борисовна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 и поговорки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Правдою жить, как огород городить: что днём загородишь, в ночь разгородят.</a:t>
            </a:r>
          </a:p>
          <a:p>
            <a:r>
              <a:rPr lang="ru-RU" dirty="0" smtClean="0"/>
              <a:t>Чужой рот– не огород    , не притворишь.</a:t>
            </a:r>
          </a:p>
          <a:p>
            <a:r>
              <a:rPr lang="ru-RU" dirty="0" smtClean="0"/>
              <a:t>Мир, что огород– в нём растёт.</a:t>
            </a:r>
          </a:p>
          <a:p>
            <a:r>
              <a:rPr lang="ru-RU" dirty="0" smtClean="0"/>
              <a:t>Свинье в огороде одна честь– полено.</a:t>
            </a:r>
          </a:p>
          <a:p>
            <a:r>
              <a:rPr lang="ru-RU" dirty="0" smtClean="0"/>
              <a:t>Не бросай золу на дорогу, а носи в огород понемногу.</a:t>
            </a:r>
          </a:p>
          <a:p>
            <a:r>
              <a:rPr lang="ru-RU" dirty="0" smtClean="0"/>
              <a:t>Работа огородная– слава всенародная.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Скороговорки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огороде </a:t>
            </a:r>
            <a:r>
              <a:rPr lang="ru-RU" dirty="0" err="1" smtClean="0"/>
              <a:t>Фёкла</a:t>
            </a:r>
            <a:r>
              <a:rPr lang="ru-RU" dirty="0" smtClean="0"/>
              <a:t> ахала и охала:</a:t>
            </a:r>
          </a:p>
          <a:p>
            <a:pPr>
              <a:buNone/>
            </a:pPr>
            <a:r>
              <a:rPr lang="ru-RU" dirty="0" smtClean="0"/>
              <a:t>    Уродилась свёкла не на грядке. Около.</a:t>
            </a:r>
          </a:p>
          <a:p>
            <a:pPr>
              <a:buNone/>
            </a:pPr>
            <a:r>
              <a:rPr lang="ru-RU" dirty="0" smtClean="0"/>
              <a:t>                           (</a:t>
            </a:r>
            <a:r>
              <a:rPr lang="ru-RU" dirty="0" err="1" smtClean="0"/>
              <a:t>Ю.Могутин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Рыл крот огород, подо рвом прорыл проход.</a:t>
            </a:r>
          </a:p>
          <a:p>
            <a:pPr>
              <a:buNone/>
            </a:pPr>
            <a:r>
              <a:rPr lang="ru-RU" dirty="0" smtClean="0"/>
              <a:t>    Ровно выровнял проход на соседний огород.</a:t>
            </a:r>
          </a:p>
          <a:p>
            <a:pPr>
              <a:buNone/>
            </a:pPr>
            <a:r>
              <a:rPr lang="ru-RU" dirty="0" smtClean="0"/>
              <a:t>                            (</a:t>
            </a:r>
            <a:r>
              <a:rPr lang="ru-RU" dirty="0" err="1" smtClean="0"/>
              <a:t>Т.Коти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Если бы да кабы, во рту выросли бобы,</a:t>
            </a:r>
          </a:p>
          <a:p>
            <a:pPr>
              <a:buNone/>
            </a:pPr>
            <a:r>
              <a:rPr lang="ru-RU" dirty="0" smtClean="0"/>
              <a:t>    И был бы рот, а целый огород.</a:t>
            </a:r>
          </a:p>
          <a:p>
            <a:r>
              <a:rPr lang="ru-RU" dirty="0" smtClean="0"/>
              <a:t>В огороде старика репка выросла крепка.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Скороговорки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огороде рос горох, а за речкой гречка.</a:t>
            </a:r>
          </a:p>
          <a:p>
            <a:pPr>
              <a:buNone/>
            </a:pPr>
            <a:r>
              <a:rPr lang="ru-RU" dirty="0" smtClean="0"/>
              <a:t>Старый наш козёл Енох в огороде рвал горох,</a:t>
            </a:r>
          </a:p>
          <a:p>
            <a:pPr>
              <a:buNone/>
            </a:pPr>
            <a:r>
              <a:rPr lang="ru-RU" dirty="0" smtClean="0"/>
              <a:t>Гречку рвал за речкой.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Запиши однокоренное слово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Участок земли вблизи дома для выращивания овощей.</a:t>
            </a:r>
          </a:p>
          <a:p>
            <a:pPr>
              <a:buNone/>
            </a:pPr>
            <a:r>
              <a:rPr lang="ru-RU" dirty="0" smtClean="0"/>
              <a:t>             (огород)</a:t>
            </a:r>
          </a:p>
          <a:p>
            <a:r>
              <a:rPr lang="ru-RU" dirty="0" smtClean="0"/>
              <a:t>Человек, который занимается огородничеством. </a:t>
            </a:r>
          </a:p>
          <a:p>
            <a:pPr>
              <a:buNone/>
            </a:pPr>
            <a:r>
              <a:rPr lang="ru-RU" dirty="0" smtClean="0"/>
              <a:t>          (огородник)</a:t>
            </a:r>
          </a:p>
          <a:p>
            <a:r>
              <a:rPr lang="ru-RU" dirty="0" smtClean="0"/>
              <a:t>Заниматься огородничеством, работать на огороде.</a:t>
            </a:r>
          </a:p>
          <a:p>
            <a:pPr>
              <a:buNone/>
            </a:pPr>
            <a:r>
              <a:rPr lang="ru-RU" dirty="0" smtClean="0"/>
              <a:t>         (огородничать)</a:t>
            </a:r>
          </a:p>
          <a:p>
            <a:r>
              <a:rPr lang="ru-RU" dirty="0" smtClean="0"/>
              <a:t>Отрасль сельского хозяйства, которая занимается разведением огородных культур.</a:t>
            </a:r>
          </a:p>
          <a:p>
            <a:pPr>
              <a:buNone/>
            </a:pPr>
            <a:r>
              <a:rPr lang="ru-RU" dirty="0" smtClean="0"/>
              <a:t>          (огородничество)  </a:t>
            </a:r>
          </a:p>
          <a:p>
            <a:r>
              <a:rPr lang="ru-RU" dirty="0" smtClean="0"/>
              <a:t>Растения, выращиваемые на огороде.</a:t>
            </a:r>
          </a:p>
          <a:p>
            <a:pPr>
              <a:buNone/>
            </a:pPr>
            <a:r>
              <a:rPr lang="ru-RU" dirty="0" smtClean="0"/>
              <a:t>            (огородные)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Народные песенки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колышки тешу, огород горожу,</a:t>
            </a:r>
          </a:p>
          <a:p>
            <a:pPr>
              <a:buNone/>
            </a:pPr>
            <a:r>
              <a:rPr lang="ru-RU" dirty="0" smtClean="0"/>
              <a:t>    Я капусту сажу, сажу беленькую, </a:t>
            </a:r>
            <a:r>
              <a:rPr lang="ru-RU" dirty="0" err="1" smtClean="0"/>
              <a:t>развесёленькую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Зайчишка-трусишка по полю бежал,</a:t>
            </a:r>
          </a:p>
          <a:p>
            <a:pPr>
              <a:buNone/>
            </a:pPr>
            <a:r>
              <a:rPr lang="ru-RU" dirty="0" smtClean="0"/>
              <a:t>    В огород забежал, морковку нашёл,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Капустку</a:t>
            </a:r>
            <a:r>
              <a:rPr lang="ru-RU" dirty="0" smtClean="0"/>
              <a:t> нашёл, сидит и грызёт.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Письмо по памяти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огороде помидор</a:t>
            </a:r>
          </a:p>
          <a:p>
            <a:pPr>
              <a:buNone/>
            </a:pPr>
            <a:r>
              <a:rPr lang="ru-RU" dirty="0" smtClean="0"/>
              <a:t>Взгромоздился на забор:</a:t>
            </a:r>
          </a:p>
          <a:p>
            <a:pPr>
              <a:buNone/>
            </a:pPr>
            <a:r>
              <a:rPr lang="ru-RU" dirty="0" smtClean="0"/>
              <a:t>Притворяется, негодник,</a:t>
            </a:r>
          </a:p>
          <a:p>
            <a:pPr>
              <a:buNone/>
            </a:pPr>
            <a:r>
              <a:rPr lang="ru-RU" dirty="0" smtClean="0"/>
              <a:t>Будто сам он– огородник!  (</a:t>
            </a:r>
            <a:r>
              <a:rPr lang="ru-RU" dirty="0" err="1" smtClean="0"/>
              <a:t>Б.Заходер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пенёчке я сижу,</a:t>
            </a:r>
          </a:p>
          <a:p>
            <a:r>
              <a:rPr lang="ru-RU" dirty="0" smtClean="0"/>
              <a:t>Мелки колышки тешу,</a:t>
            </a:r>
          </a:p>
          <a:p>
            <a:r>
              <a:rPr lang="ru-RU" dirty="0" smtClean="0"/>
              <a:t>Огород горожу,</a:t>
            </a:r>
          </a:p>
          <a:p>
            <a:r>
              <a:rPr lang="ru-RU" dirty="0" smtClean="0"/>
              <a:t>Белу </a:t>
            </a:r>
            <a:r>
              <a:rPr lang="ru-RU" dirty="0" err="1" smtClean="0"/>
              <a:t>репоньку</a:t>
            </a:r>
            <a:r>
              <a:rPr lang="ru-RU" dirty="0" smtClean="0"/>
              <a:t> сажу.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979" y="3863181"/>
            <a:ext cx="3947120" cy="2730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Сели на скамейку,</a:t>
            </a:r>
          </a:p>
          <a:p>
            <a:pPr>
              <a:buNone/>
            </a:pPr>
            <a:r>
              <a:rPr lang="ru-RU" dirty="0" smtClean="0"/>
              <a:t>Попросили лейку.</a:t>
            </a:r>
          </a:p>
          <a:p>
            <a:pPr>
              <a:buNone/>
            </a:pPr>
            <a:r>
              <a:rPr lang="ru-RU" dirty="0" smtClean="0"/>
              <a:t>Поливали огород.</a:t>
            </a:r>
          </a:p>
          <a:p>
            <a:pPr>
              <a:buNone/>
            </a:pPr>
            <a:r>
              <a:rPr lang="ru-RU" dirty="0" smtClean="0"/>
              <a:t>Где капуста растёт.  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err="1" smtClean="0"/>
              <a:t>И.Токмакова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158" y="3086967"/>
            <a:ext cx="4724350" cy="3234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247" y="548680"/>
            <a:ext cx="6547505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endParaRPr lang="ru-RU" sz="6600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i="1" dirty="0" smtClean="0"/>
              <a:t>о</a:t>
            </a:r>
            <a:r>
              <a:rPr lang="ru-RU" sz="8000" dirty="0" smtClean="0"/>
              <a:t>г</a:t>
            </a:r>
            <a:r>
              <a:rPr lang="ru-RU" sz="8000" i="1" dirty="0" smtClean="0"/>
              <a:t>о</a:t>
            </a:r>
            <a:r>
              <a:rPr lang="ru-RU" sz="8000" dirty="0" smtClean="0"/>
              <a:t>ро</a:t>
            </a:r>
            <a:r>
              <a:rPr lang="ru-RU" sz="8000" u="sng" dirty="0" smtClean="0"/>
              <a:t>д</a:t>
            </a:r>
            <a:endParaRPr lang="ru-RU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2132856"/>
            <a:ext cx="71287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 </a:t>
            </a:r>
            <a:r>
              <a:rPr lang="ru-RU" sz="4000" b="1" i="1" dirty="0" smtClean="0"/>
              <a:t>о</a:t>
            </a:r>
            <a:r>
              <a:rPr lang="ru-RU" sz="4000" dirty="0" smtClean="0"/>
              <a:t>г</a:t>
            </a:r>
            <a:r>
              <a:rPr lang="ru-RU" sz="4000" b="1" i="1" dirty="0" smtClean="0"/>
              <a:t>о</a:t>
            </a:r>
            <a:r>
              <a:rPr lang="ru-RU" sz="4000" dirty="0" smtClean="0"/>
              <a:t>роде п</a:t>
            </a:r>
            <a:r>
              <a:rPr lang="ru-RU" sz="4000" b="1" i="1" dirty="0" smtClean="0"/>
              <a:t>о</a:t>
            </a:r>
            <a:r>
              <a:rPr lang="ru-RU" sz="4000" dirty="0" smtClean="0"/>
              <a:t>мидоры,</a:t>
            </a:r>
          </a:p>
          <a:p>
            <a:r>
              <a:rPr lang="ru-RU" sz="4000" dirty="0" smtClean="0"/>
              <a:t>В </a:t>
            </a:r>
            <a:r>
              <a:rPr lang="ru-RU" sz="4000" b="1" i="1" dirty="0" smtClean="0"/>
              <a:t>о</a:t>
            </a:r>
            <a:r>
              <a:rPr lang="ru-RU" sz="4000" dirty="0" smtClean="0"/>
              <a:t>г</a:t>
            </a:r>
            <a:r>
              <a:rPr lang="ru-RU" sz="4000" b="1" i="1" dirty="0" smtClean="0"/>
              <a:t>о</a:t>
            </a:r>
            <a:r>
              <a:rPr lang="ru-RU" sz="4000" dirty="0" smtClean="0"/>
              <a:t>роде </a:t>
            </a:r>
            <a:r>
              <a:rPr lang="ru-RU" sz="4000" b="1" i="1" dirty="0" smtClean="0"/>
              <a:t>о</a:t>
            </a:r>
            <a:r>
              <a:rPr lang="ru-RU" sz="4000" dirty="0" smtClean="0"/>
              <a:t>гурцы.</a:t>
            </a:r>
          </a:p>
          <a:p>
            <a:r>
              <a:rPr lang="ru-RU" sz="4000" dirty="0" smtClean="0"/>
              <a:t>Не забыли букву о?</a:t>
            </a:r>
          </a:p>
          <a:p>
            <a:r>
              <a:rPr lang="ru-RU" sz="4000" dirty="0" smtClean="0"/>
              <a:t>Ребята, молодцы!</a:t>
            </a: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996952"/>
            <a:ext cx="3178696" cy="3092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Участок земли, обычно отдельное и огороженное место, обработанное под посев или посадку овощей.</a:t>
            </a:r>
          </a:p>
          <a:p>
            <a:r>
              <a:rPr lang="ru-RU" dirty="0" smtClean="0"/>
              <a:t>Изгородь 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140967"/>
            <a:ext cx="4104456" cy="29851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Происхождение слова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Является родственным слову «город». Слово «огород» образовалось от «</a:t>
            </a:r>
            <a:r>
              <a:rPr lang="ru-RU" dirty="0" err="1" smtClean="0"/>
              <a:t>огородити</a:t>
            </a:r>
            <a:r>
              <a:rPr lang="ru-RU" dirty="0" smtClean="0"/>
              <a:t>», которое, в свою очередь, образовано от «</a:t>
            </a:r>
            <a:r>
              <a:rPr lang="ru-RU" dirty="0" err="1" smtClean="0"/>
              <a:t>городити</a:t>
            </a:r>
            <a:r>
              <a:rPr lang="ru-RU" dirty="0" smtClean="0"/>
              <a:t>»– «место, огороженное забором». «</a:t>
            </a:r>
            <a:r>
              <a:rPr lang="ru-RU" dirty="0" err="1"/>
              <a:t>Г</a:t>
            </a:r>
            <a:r>
              <a:rPr lang="ru-RU" dirty="0" err="1" smtClean="0"/>
              <a:t>ородити</a:t>
            </a:r>
            <a:r>
              <a:rPr lang="ru-RU" dirty="0" smtClean="0"/>
              <a:t>» с помощью суффикса –</a:t>
            </a:r>
            <a:r>
              <a:rPr lang="ru-RU" dirty="0" err="1" smtClean="0"/>
              <a:t>ити</a:t>
            </a:r>
            <a:r>
              <a:rPr lang="ru-RU" dirty="0" smtClean="0"/>
              <a:t> образовано от слова «город».</a:t>
            </a:r>
            <a:r>
              <a:rPr lang="ru-RU" dirty="0"/>
              <a:t> </a:t>
            </a:r>
            <a:r>
              <a:rPr lang="ru-RU" dirty="0" smtClean="0"/>
              <a:t>Первоначально– «огороженное место», затем– «огород, сад».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Однокоренные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</a:t>
            </a:r>
            <a:r>
              <a:rPr lang="ru-RU" dirty="0" smtClean="0"/>
              <a:t>город</a:t>
            </a:r>
          </a:p>
          <a:p>
            <a:r>
              <a:rPr lang="ru-RU" dirty="0"/>
              <a:t>о</a:t>
            </a:r>
            <a:r>
              <a:rPr lang="ru-RU" dirty="0" smtClean="0"/>
              <a:t>городик</a:t>
            </a:r>
          </a:p>
          <a:p>
            <a:r>
              <a:rPr lang="ru-RU" dirty="0"/>
              <a:t>о</a:t>
            </a:r>
            <a:r>
              <a:rPr lang="ru-RU" dirty="0" smtClean="0"/>
              <a:t>городец</a:t>
            </a:r>
          </a:p>
          <a:p>
            <a:r>
              <a:rPr lang="ru-RU" dirty="0"/>
              <a:t>о</a:t>
            </a:r>
            <a:r>
              <a:rPr lang="ru-RU" dirty="0" smtClean="0"/>
              <a:t>городишко</a:t>
            </a:r>
          </a:p>
          <a:p>
            <a:r>
              <a:rPr lang="ru-RU" dirty="0"/>
              <a:t>о</a:t>
            </a:r>
            <a:r>
              <a:rPr lang="ru-RU" dirty="0" smtClean="0"/>
              <a:t>городник</a:t>
            </a:r>
          </a:p>
          <a:p>
            <a:r>
              <a:rPr lang="ru-RU" dirty="0"/>
              <a:t>о</a:t>
            </a:r>
            <a:r>
              <a:rPr lang="ru-RU" smtClean="0"/>
              <a:t>городничать</a:t>
            </a:r>
            <a:endParaRPr lang="ru-RU" dirty="0" smtClean="0"/>
          </a:p>
          <a:p>
            <a:r>
              <a:rPr lang="ru-RU" dirty="0"/>
              <a:t>о</a:t>
            </a:r>
            <a:r>
              <a:rPr lang="ru-RU" dirty="0" smtClean="0"/>
              <a:t>городничество</a:t>
            </a:r>
          </a:p>
          <a:p>
            <a:r>
              <a:rPr lang="ru-RU" dirty="0" smtClean="0"/>
              <a:t>огородные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7" y="2714624"/>
            <a:ext cx="4599955" cy="29466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посадок, не иначе,</a:t>
            </a:r>
          </a:p>
          <a:p>
            <a:pPr>
              <a:buNone/>
            </a:pPr>
            <a:r>
              <a:rPr lang="ru-RU" dirty="0" smtClean="0"/>
              <a:t>   Грядки нам нужны на даче.</a:t>
            </a:r>
          </a:p>
          <a:p>
            <a:pPr>
              <a:buNone/>
            </a:pPr>
            <a:r>
              <a:rPr lang="ru-RU" dirty="0" smtClean="0"/>
              <a:t>   Лук сажаем и картошку,</a:t>
            </a:r>
          </a:p>
          <a:p>
            <a:pPr>
              <a:buNone/>
            </a:pPr>
            <a:r>
              <a:rPr lang="ru-RU" dirty="0" smtClean="0"/>
              <a:t>   Зелень, огурцов немножко.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908720"/>
            <a:ext cx="6552728" cy="511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6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Когда так говорят?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Бросить камень в чужой огород– </a:t>
            </a:r>
          </a:p>
          <a:p>
            <a:pPr>
              <a:buNone/>
            </a:pPr>
            <a:r>
              <a:rPr lang="ru-RU" dirty="0" smtClean="0"/>
              <a:t>      намекать на кого-то, отзываясь о нём      неодобрительно, насмешливо, сделать кому-либо зло.</a:t>
            </a:r>
          </a:p>
          <a:p>
            <a:r>
              <a:rPr lang="ru-RU" dirty="0" smtClean="0"/>
              <a:t>Городить огород–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говорить невесть что.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489</Words>
  <Application>Microsoft Office PowerPoint</Application>
  <PresentationFormat>Экран (4:3)</PresentationFormat>
  <Paragraphs>84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Тема Office</vt:lpstr>
      <vt:lpstr>Презентация PowerPoint</vt:lpstr>
      <vt:lpstr>Презентация PowerPoint</vt:lpstr>
      <vt:lpstr>огород</vt:lpstr>
      <vt:lpstr>Значение слова</vt:lpstr>
      <vt:lpstr>Происхождение слова </vt:lpstr>
      <vt:lpstr>Однокоренные слова</vt:lpstr>
      <vt:lpstr>Загадка </vt:lpstr>
      <vt:lpstr>Презентация PowerPoint</vt:lpstr>
      <vt:lpstr>Когда так говорят?</vt:lpstr>
      <vt:lpstr>Пословицы и поговорки</vt:lpstr>
      <vt:lpstr>Скороговорки</vt:lpstr>
      <vt:lpstr>Скороговорки</vt:lpstr>
      <vt:lpstr>Запиши однокоренное слово</vt:lpstr>
      <vt:lpstr>Народные песенки</vt:lpstr>
      <vt:lpstr>Письмо по памяти</vt:lpstr>
      <vt:lpstr>Игра </vt:lpstr>
      <vt:lpstr>Прочти 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огород</dc:title>
  <dc:creator>Дегтерева</dc:creator>
  <cp:lastModifiedBy>Татьяна Дегтерева</cp:lastModifiedBy>
  <cp:revision>14</cp:revision>
  <dcterms:created xsi:type="dcterms:W3CDTF">2012-08-06T13:56:27Z</dcterms:created>
  <dcterms:modified xsi:type="dcterms:W3CDTF">2014-11-21T21:38:22Z</dcterms:modified>
</cp:coreProperties>
</file>