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74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75" r:id="rId12"/>
    <p:sldId id="264" r:id="rId13"/>
    <p:sldId id="265" r:id="rId14"/>
    <p:sldId id="276" r:id="rId15"/>
    <p:sldId id="266" r:id="rId16"/>
    <p:sldId id="267" r:id="rId17"/>
    <p:sldId id="268" r:id="rId18"/>
    <p:sldId id="269" r:id="rId19"/>
    <p:sldId id="270" r:id="rId20"/>
    <p:sldId id="271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434" autoAdjust="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9B52D-11C1-4A80-9328-B52A2E1C2C94}" type="datetimeFigureOut">
              <a:rPr lang="ru-RU" smtClean="0"/>
              <a:pPr/>
              <a:t>22.11.2014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E3183-3427-4B1B-BEF2-B5DC67C7A7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9B52D-11C1-4A80-9328-B52A2E1C2C94}" type="datetimeFigureOut">
              <a:rPr lang="ru-RU" smtClean="0"/>
              <a:pPr/>
              <a:t>22.11.2014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E3183-3427-4B1B-BEF2-B5DC67C7A7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9B52D-11C1-4A80-9328-B52A2E1C2C94}" type="datetimeFigureOut">
              <a:rPr lang="ru-RU" smtClean="0"/>
              <a:pPr/>
              <a:t>22.11.2014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E3183-3427-4B1B-BEF2-B5DC67C7A7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9B52D-11C1-4A80-9328-B52A2E1C2C94}" type="datetimeFigureOut">
              <a:rPr lang="ru-RU" smtClean="0"/>
              <a:pPr/>
              <a:t>22.11.2014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E3183-3427-4B1B-BEF2-B5DC67C7A7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9B52D-11C1-4A80-9328-B52A2E1C2C94}" type="datetimeFigureOut">
              <a:rPr lang="ru-RU" smtClean="0"/>
              <a:pPr/>
              <a:t>22.11.2014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E3183-3427-4B1B-BEF2-B5DC67C7A7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9B52D-11C1-4A80-9328-B52A2E1C2C94}" type="datetimeFigureOut">
              <a:rPr lang="ru-RU" smtClean="0"/>
              <a:pPr/>
              <a:t>22.11.2014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E3183-3427-4B1B-BEF2-B5DC67C7A7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9B52D-11C1-4A80-9328-B52A2E1C2C94}" type="datetimeFigureOut">
              <a:rPr lang="ru-RU" smtClean="0"/>
              <a:pPr/>
              <a:t>22.11.2014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E3183-3427-4B1B-BEF2-B5DC67C7A7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9B52D-11C1-4A80-9328-B52A2E1C2C94}" type="datetimeFigureOut">
              <a:rPr lang="ru-RU" smtClean="0"/>
              <a:pPr/>
              <a:t>22.11.2014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E3183-3427-4B1B-BEF2-B5DC67C7A7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9B52D-11C1-4A80-9328-B52A2E1C2C94}" type="datetimeFigureOut">
              <a:rPr lang="ru-RU" smtClean="0"/>
              <a:pPr/>
              <a:t>22.11.2014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E3183-3427-4B1B-BEF2-B5DC67C7A7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9B52D-11C1-4A80-9328-B52A2E1C2C94}" type="datetimeFigureOut">
              <a:rPr lang="ru-RU" smtClean="0"/>
              <a:pPr/>
              <a:t>22.11.2014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E3183-3427-4B1B-BEF2-B5DC67C7A7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9B52D-11C1-4A80-9328-B52A2E1C2C94}" type="datetimeFigureOut">
              <a:rPr lang="ru-RU" smtClean="0"/>
              <a:pPr/>
              <a:t>22.11.2014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E3183-3427-4B1B-BEF2-B5DC67C7A7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F9B52D-11C1-4A80-9328-B52A2E1C2C94}" type="datetimeFigureOut">
              <a:rPr lang="ru-RU" smtClean="0"/>
              <a:pPr/>
              <a:t>22.11.2014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BE3183-3427-4B1B-BEF2-B5DC67C7A76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1470025"/>
          </a:xfrm>
        </p:spPr>
        <p:txBody>
          <a:bodyPr>
            <a:normAutofit/>
          </a:bodyPr>
          <a:lstStyle/>
          <a:p>
            <a:r>
              <a:rPr lang="ru-RU" sz="6600" dirty="0" smtClean="0"/>
              <a:t>ов</a:t>
            </a:r>
            <a:r>
              <a:rPr lang="ru-RU" sz="6600" i="1" dirty="0" smtClean="0"/>
              <a:t>о</a:t>
            </a:r>
            <a:r>
              <a:rPr lang="ru-RU" sz="6600" dirty="0" smtClean="0"/>
              <a:t>щи</a:t>
            </a:r>
            <a:endParaRPr lang="ru-RU" sz="6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733256"/>
            <a:ext cx="6400800" cy="648072"/>
          </a:xfrm>
        </p:spPr>
        <p:txBody>
          <a:bodyPr/>
          <a:lstStyle/>
          <a:p>
            <a:r>
              <a:rPr lang="ru-RU" b="1" dirty="0" smtClean="0"/>
              <a:t>Что мы называем словом овощи?</a:t>
            </a:r>
            <a:endParaRPr lang="ru-RU" b="1" dirty="0"/>
          </a:p>
        </p:txBody>
      </p:sp>
      <p:pic>
        <p:nvPicPr>
          <p:cNvPr id="1026" name="Picture 2" descr="C:\Users\Acer\Desktop\Рисунок4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1945457"/>
            <a:ext cx="4591050" cy="364502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Напишите по памяти!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Фрукты </a:t>
            </a:r>
          </a:p>
          <a:p>
            <a:pPr>
              <a:buNone/>
            </a:pPr>
            <a:r>
              <a:rPr lang="ru-RU" dirty="0" smtClean="0"/>
              <a:t>            и овощи</a:t>
            </a:r>
          </a:p>
          <a:p>
            <a:pPr>
              <a:buNone/>
            </a:pPr>
            <a:r>
              <a:rPr lang="ru-RU" dirty="0" smtClean="0"/>
              <a:t>                      перед 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 едой</a:t>
            </a:r>
          </a:p>
          <a:p>
            <a:pPr>
              <a:buNone/>
            </a:pPr>
            <a:r>
              <a:rPr lang="ru-RU" dirty="0" smtClean="0"/>
              <a:t>    мойте</a:t>
            </a:r>
          </a:p>
          <a:p>
            <a:pPr>
              <a:buNone/>
            </a:pPr>
            <a:r>
              <a:rPr lang="ru-RU" dirty="0" smtClean="0"/>
              <a:t>           горячей водой.</a:t>
            </a:r>
          </a:p>
          <a:p>
            <a:r>
              <a:rPr lang="ru-RU" dirty="0"/>
              <a:t> </a:t>
            </a:r>
            <a:r>
              <a:rPr lang="ru-RU" dirty="0" smtClean="0"/>
              <a:t>           В.Маяковский</a:t>
            </a:r>
            <a:endParaRPr lang="ru-RU" dirty="0"/>
          </a:p>
        </p:txBody>
      </p:sp>
      <p:pic>
        <p:nvPicPr>
          <p:cNvPr id="1026" name="Picture 2" descr="C:\Users\Acer\Desktop\Рисунок4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1628800"/>
            <a:ext cx="4136727" cy="46805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Загадки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Здесь морковка и картошка,</a:t>
            </a:r>
          </a:p>
          <a:p>
            <a:pPr>
              <a:buNone/>
            </a:pPr>
            <a:r>
              <a:rPr lang="ru-RU" dirty="0" smtClean="0"/>
              <a:t>    Лук, редиска, баклажан.</a:t>
            </a:r>
          </a:p>
          <a:p>
            <a:pPr>
              <a:buNone/>
            </a:pPr>
            <a:r>
              <a:rPr lang="ru-RU" dirty="0" smtClean="0"/>
              <a:t>    Теперь подумайте немножко:</a:t>
            </a:r>
          </a:p>
          <a:p>
            <a:pPr>
              <a:buNone/>
            </a:pPr>
            <a:r>
              <a:rPr lang="ru-RU" dirty="0" smtClean="0"/>
              <a:t>    Что приносит грядка нам?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Отгадай загадки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В огороде пусто,</a:t>
            </a:r>
          </a:p>
          <a:p>
            <a:pPr>
              <a:buNone/>
            </a:pPr>
            <a:r>
              <a:rPr lang="ru-RU" dirty="0" smtClean="0"/>
              <a:t>    Если нет ………….</a:t>
            </a:r>
          </a:p>
          <a:p>
            <a:pPr>
              <a:buNone/>
            </a:pPr>
            <a:r>
              <a:rPr lang="ru-RU" dirty="0" smtClean="0"/>
              <a:t>                               (капусты)</a:t>
            </a:r>
          </a:p>
          <a:p>
            <a:r>
              <a:rPr lang="ru-RU" dirty="0" smtClean="0"/>
              <a:t>Этот алый корнеплод</a:t>
            </a:r>
          </a:p>
          <a:p>
            <a:pPr>
              <a:buNone/>
            </a:pPr>
            <a:r>
              <a:rPr lang="ru-RU" dirty="0" smtClean="0"/>
              <a:t>    Сладкий сахар нам даёт. </a:t>
            </a:r>
          </a:p>
          <a:p>
            <a:pPr>
              <a:buNone/>
            </a:pPr>
            <a:r>
              <a:rPr lang="ru-RU" dirty="0" smtClean="0"/>
              <a:t>                               (Сахарная свёкла)</a:t>
            </a:r>
          </a:p>
          <a:p>
            <a:r>
              <a:rPr lang="ru-RU" dirty="0" smtClean="0"/>
              <a:t>Свернулась клубком, </a:t>
            </a:r>
          </a:p>
          <a:p>
            <a:pPr>
              <a:buNone/>
            </a:pPr>
            <a:r>
              <a:rPr lang="ru-RU" dirty="0" smtClean="0"/>
              <a:t>     Укрылась хвостом.</a:t>
            </a:r>
          </a:p>
          <a:p>
            <a:pPr>
              <a:buNone/>
            </a:pPr>
            <a:r>
              <a:rPr lang="ru-RU" dirty="0" smtClean="0"/>
              <a:t>     Гладкая, крепкая</a:t>
            </a:r>
          </a:p>
          <a:p>
            <a:pPr>
              <a:buNone/>
            </a:pPr>
            <a:r>
              <a:rPr lang="ru-RU" dirty="0" smtClean="0"/>
              <a:t>    И зовётся ……….. </a:t>
            </a:r>
          </a:p>
          <a:p>
            <a:pPr>
              <a:buNone/>
            </a:pPr>
            <a:r>
              <a:rPr lang="ru-RU" dirty="0" smtClean="0"/>
              <a:t>                                (репкою)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3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Загадки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Угадать совсем не трудно,</a:t>
            </a:r>
          </a:p>
          <a:p>
            <a:pPr>
              <a:buNone/>
            </a:pPr>
            <a:r>
              <a:rPr lang="ru-RU" dirty="0" smtClean="0"/>
              <a:t>    Всякий догадается!</a:t>
            </a:r>
          </a:p>
          <a:p>
            <a:pPr>
              <a:buNone/>
            </a:pPr>
            <a:r>
              <a:rPr lang="ru-RU" dirty="0" smtClean="0"/>
              <a:t>    Лист упругий, изумрудный</a:t>
            </a:r>
          </a:p>
          <a:p>
            <a:pPr>
              <a:buNone/>
            </a:pPr>
            <a:r>
              <a:rPr lang="ru-RU" dirty="0" smtClean="0"/>
              <a:t>    В кочан завивается.</a:t>
            </a:r>
          </a:p>
          <a:p>
            <a:pPr>
              <a:buNone/>
            </a:pPr>
            <a:r>
              <a:rPr lang="ru-RU" dirty="0" smtClean="0"/>
              <a:t>                     (капуста)</a:t>
            </a:r>
          </a:p>
          <a:p>
            <a:r>
              <a:rPr lang="ru-RU" dirty="0" smtClean="0"/>
              <a:t>Хоть на вкус она горька,</a:t>
            </a:r>
          </a:p>
          <a:p>
            <a:pPr>
              <a:buNone/>
            </a:pPr>
            <a:r>
              <a:rPr lang="ru-RU" dirty="0" smtClean="0"/>
              <a:t>     Но внутри бела, крепка.</a:t>
            </a:r>
          </a:p>
          <a:p>
            <a:pPr>
              <a:buNone/>
            </a:pPr>
            <a:r>
              <a:rPr lang="ru-RU" dirty="0" smtClean="0"/>
              <a:t>     И на тёрке её трут,</a:t>
            </a:r>
          </a:p>
          <a:p>
            <a:pPr>
              <a:buNone/>
            </a:pPr>
            <a:r>
              <a:rPr lang="ru-RU" dirty="0" smtClean="0"/>
              <a:t>     Тем, кто заболел, дают.</a:t>
            </a:r>
          </a:p>
          <a:p>
            <a:pPr>
              <a:buNone/>
            </a:pPr>
            <a:r>
              <a:rPr lang="ru-RU" dirty="0" smtClean="0"/>
              <a:t>                   (редька)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3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Загадки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Изогнутые, длинненькие.</a:t>
            </a:r>
          </a:p>
          <a:p>
            <a:pPr>
              <a:buNone/>
            </a:pPr>
            <a:r>
              <a:rPr lang="ru-RU" dirty="0" smtClean="0"/>
              <a:t>    А зовут их «синенькие».</a:t>
            </a:r>
          </a:p>
          <a:p>
            <a:pPr>
              <a:buNone/>
            </a:pPr>
            <a:r>
              <a:rPr lang="ru-RU" dirty="0" smtClean="0"/>
              <a:t>                    (баклажаны)</a:t>
            </a:r>
          </a:p>
          <a:p>
            <a:r>
              <a:rPr lang="ru-RU" dirty="0" smtClean="0"/>
              <a:t>Тому, кто занемог,</a:t>
            </a:r>
          </a:p>
          <a:p>
            <a:pPr>
              <a:buNone/>
            </a:pPr>
            <a:r>
              <a:rPr lang="ru-RU" dirty="0" smtClean="0"/>
              <a:t>      Поможет …….</a:t>
            </a:r>
          </a:p>
          <a:p>
            <a:pPr>
              <a:buNone/>
            </a:pPr>
            <a:r>
              <a:rPr lang="ru-RU" dirty="0" smtClean="0"/>
              <a:t>                       (чеснок)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3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Загадки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Полезными витаминами</a:t>
            </a:r>
          </a:p>
          <a:p>
            <a:pPr>
              <a:buNone/>
            </a:pPr>
            <a:r>
              <a:rPr lang="ru-RU" dirty="0" smtClean="0"/>
              <a:t>      Это плод богат, </a:t>
            </a:r>
          </a:p>
          <a:p>
            <a:pPr>
              <a:buNone/>
            </a:pPr>
            <a:r>
              <a:rPr lang="ru-RU" dirty="0" smtClean="0"/>
              <a:t>      Северными апельсинами</a:t>
            </a:r>
          </a:p>
          <a:p>
            <a:pPr>
              <a:buNone/>
            </a:pPr>
            <a:r>
              <a:rPr lang="ru-RU" dirty="0" smtClean="0"/>
              <a:t>      Мы зовём ……..</a:t>
            </a:r>
          </a:p>
          <a:p>
            <a:pPr>
              <a:buNone/>
            </a:pPr>
            <a:r>
              <a:rPr lang="ru-RU" dirty="0" smtClean="0"/>
              <a:t>                           (томат)</a:t>
            </a:r>
          </a:p>
          <a:p>
            <a:r>
              <a:rPr lang="ru-RU" dirty="0" smtClean="0"/>
              <a:t>Кто его положит в рот,</a:t>
            </a:r>
          </a:p>
          <a:p>
            <a:pPr>
              <a:buNone/>
            </a:pPr>
            <a:r>
              <a:rPr lang="ru-RU" dirty="0" smtClean="0"/>
              <a:t>     Тотчас губы обожжёт,</a:t>
            </a:r>
          </a:p>
          <a:p>
            <a:pPr>
              <a:buNone/>
            </a:pPr>
            <a:r>
              <a:rPr lang="ru-RU" dirty="0" smtClean="0"/>
              <a:t>     Хоть он острый, как горчица,</a:t>
            </a:r>
          </a:p>
          <a:p>
            <a:pPr>
              <a:buNone/>
            </a:pPr>
            <a:r>
              <a:rPr lang="ru-RU" dirty="0" smtClean="0"/>
              <a:t>     Как приправа пригодится.</a:t>
            </a:r>
          </a:p>
          <a:p>
            <a:pPr>
              <a:buNone/>
            </a:pPr>
            <a:r>
              <a:rPr lang="ru-RU" dirty="0" smtClean="0"/>
              <a:t>                          (острый перец)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Загадки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Разноцветный, как фонарик,</a:t>
            </a:r>
          </a:p>
          <a:p>
            <a:pPr>
              <a:buNone/>
            </a:pPr>
            <a:r>
              <a:rPr lang="ru-RU" dirty="0" smtClean="0"/>
              <a:t>     Иногда похож на шарик.</a:t>
            </a:r>
          </a:p>
          <a:p>
            <a:pPr>
              <a:buNone/>
            </a:pPr>
            <a:r>
              <a:rPr lang="ru-RU" dirty="0" smtClean="0"/>
              <a:t>     Он блестящий, крепкий, гладкий,</a:t>
            </a:r>
          </a:p>
          <a:p>
            <a:pPr>
              <a:buNone/>
            </a:pPr>
            <a:r>
              <a:rPr lang="ru-RU" dirty="0" smtClean="0"/>
              <a:t>     Догадались?</a:t>
            </a:r>
          </a:p>
          <a:p>
            <a:pPr>
              <a:buNone/>
            </a:pPr>
            <a:r>
              <a:rPr lang="ru-RU" dirty="0" smtClean="0"/>
              <a:t>                 (перец сладкий)</a:t>
            </a:r>
          </a:p>
          <a:p>
            <a:r>
              <a:rPr lang="ru-RU" dirty="0" smtClean="0"/>
              <a:t>В зелёной избушке</a:t>
            </a:r>
          </a:p>
          <a:p>
            <a:pPr>
              <a:buNone/>
            </a:pPr>
            <a:r>
              <a:rPr lang="ru-RU" dirty="0" smtClean="0"/>
              <a:t>     Живут подружки</a:t>
            </a:r>
          </a:p>
          <a:p>
            <a:pPr>
              <a:buNone/>
            </a:pPr>
            <a:r>
              <a:rPr lang="ru-RU" dirty="0" smtClean="0"/>
              <a:t>     Словно бусинки круглы</a:t>
            </a:r>
          </a:p>
          <a:p>
            <a:pPr>
              <a:buNone/>
            </a:pPr>
            <a:r>
              <a:rPr lang="ru-RU" dirty="0" smtClean="0"/>
              <a:t>     Изумрудны и малы.</a:t>
            </a:r>
          </a:p>
          <a:p>
            <a:pPr>
              <a:buNone/>
            </a:pPr>
            <a:r>
              <a:rPr lang="ru-RU" dirty="0" smtClean="0"/>
              <a:t>                  (горошинки)</a:t>
            </a:r>
          </a:p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3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Письмо по памяти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Вся </a:t>
            </a:r>
            <a:r>
              <a:rPr lang="ru-RU" dirty="0" err="1" smtClean="0"/>
              <a:t>овощь</a:t>
            </a:r>
            <a:r>
              <a:rPr lang="ru-RU" dirty="0" smtClean="0"/>
              <a:t> огородная</a:t>
            </a:r>
          </a:p>
          <a:p>
            <a:pPr>
              <a:buNone/>
            </a:pPr>
            <a:r>
              <a:rPr lang="ru-RU" dirty="0" smtClean="0"/>
              <a:t>Поспела: дети носятся</a:t>
            </a:r>
          </a:p>
          <a:p>
            <a:pPr>
              <a:buNone/>
            </a:pPr>
            <a:r>
              <a:rPr lang="ru-RU" dirty="0" smtClean="0"/>
              <a:t>Кто с репой, кто с морковкою,</a:t>
            </a:r>
          </a:p>
          <a:p>
            <a:pPr>
              <a:buNone/>
            </a:pPr>
            <a:r>
              <a:rPr lang="ru-RU" dirty="0" smtClean="0"/>
              <a:t>Подсолнечник лущат,</a:t>
            </a:r>
          </a:p>
          <a:p>
            <a:pPr>
              <a:buNone/>
            </a:pPr>
            <a:r>
              <a:rPr lang="ru-RU" dirty="0" smtClean="0"/>
              <a:t>А бабы свёклу дёргают, </a:t>
            </a:r>
          </a:p>
          <a:p>
            <a:pPr>
              <a:buNone/>
            </a:pPr>
            <a:r>
              <a:rPr lang="ru-RU" dirty="0" smtClean="0"/>
              <a:t>Такая свёкла добрая!</a:t>
            </a:r>
          </a:p>
          <a:p>
            <a:pPr>
              <a:buNone/>
            </a:pPr>
            <a:r>
              <a:rPr lang="ru-RU" dirty="0" smtClean="0"/>
              <a:t>Точь-в-точь сапожки красные</a:t>
            </a:r>
          </a:p>
          <a:p>
            <a:pPr>
              <a:buNone/>
            </a:pPr>
            <a:r>
              <a:rPr lang="ru-RU" dirty="0" smtClean="0"/>
              <a:t>Лежат на полосе. (Н.Некрасов)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4510" y="3710503"/>
            <a:ext cx="1719064" cy="2074333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3165" y="1081195"/>
            <a:ext cx="1983110" cy="2359149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1311" y="3140968"/>
            <a:ext cx="1876425" cy="18722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Прочти. Всё ли понятно? Почему?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Покатился огород,      </a:t>
            </a:r>
          </a:p>
          <a:p>
            <a:pPr>
              <a:buNone/>
            </a:pPr>
            <a:r>
              <a:rPr lang="ru-RU" dirty="0" smtClean="0"/>
              <a:t>Докатился ворот,            </a:t>
            </a:r>
          </a:p>
          <a:p>
            <a:pPr>
              <a:buNone/>
            </a:pPr>
            <a:r>
              <a:rPr lang="ru-RU" dirty="0" smtClean="0"/>
              <a:t>Подкатился ворота,        </a:t>
            </a:r>
          </a:p>
          <a:p>
            <a:pPr>
              <a:buNone/>
            </a:pPr>
            <a:r>
              <a:rPr lang="ru-RU" dirty="0" smtClean="0"/>
              <a:t>Добежал поворота</a:t>
            </a:r>
          </a:p>
          <a:p>
            <a:pPr>
              <a:buNone/>
            </a:pPr>
            <a:r>
              <a:rPr lang="ru-RU" dirty="0" smtClean="0"/>
              <a:t>Там попал колесо.          </a:t>
            </a:r>
          </a:p>
          <a:p>
            <a:pPr>
              <a:buNone/>
            </a:pPr>
            <a:r>
              <a:rPr lang="ru-RU" dirty="0" smtClean="0"/>
              <a:t>Лопнул, хлопнул—         </a:t>
            </a:r>
          </a:p>
          <a:p>
            <a:pPr>
              <a:buNone/>
            </a:pPr>
            <a:r>
              <a:rPr lang="ru-RU" dirty="0" smtClean="0"/>
              <a:t>Вот и всё!                          </a:t>
            </a:r>
          </a:p>
          <a:p>
            <a:pPr>
              <a:buNone/>
            </a:pPr>
            <a:r>
              <a:rPr lang="ru-RU" dirty="0" smtClean="0"/>
              <a:t>            (С.Маршак)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Проверь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Покатился в огород,</a:t>
            </a:r>
          </a:p>
          <a:p>
            <a:pPr>
              <a:buNone/>
            </a:pPr>
            <a:r>
              <a:rPr lang="ru-RU" dirty="0" smtClean="0"/>
              <a:t>Докатился до ворот,</a:t>
            </a:r>
          </a:p>
          <a:p>
            <a:pPr>
              <a:buNone/>
            </a:pPr>
            <a:r>
              <a:rPr lang="ru-RU" dirty="0" smtClean="0"/>
              <a:t>Подкатился под ворота,</a:t>
            </a:r>
          </a:p>
          <a:p>
            <a:pPr>
              <a:buNone/>
            </a:pPr>
            <a:r>
              <a:rPr lang="ru-RU" dirty="0" smtClean="0"/>
              <a:t>Добежал до поворота,</a:t>
            </a:r>
          </a:p>
          <a:p>
            <a:pPr>
              <a:buNone/>
            </a:pPr>
            <a:r>
              <a:rPr lang="ru-RU" dirty="0" smtClean="0"/>
              <a:t>Там попал под колесо.</a:t>
            </a:r>
          </a:p>
          <a:p>
            <a:pPr>
              <a:buNone/>
            </a:pPr>
            <a:r>
              <a:rPr lang="ru-RU" dirty="0" smtClean="0"/>
              <a:t>Лопнул, хлопнул– </a:t>
            </a:r>
          </a:p>
          <a:p>
            <a:pPr>
              <a:buNone/>
            </a:pPr>
            <a:r>
              <a:rPr lang="ru-RU" dirty="0" smtClean="0"/>
              <a:t>Вот и всё!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3861048"/>
            <a:ext cx="4248472" cy="2996952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548680"/>
            <a:ext cx="4176464" cy="331236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79512" y="4797152"/>
            <a:ext cx="34563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Учитель начальных классов Дегтерева </a:t>
            </a:r>
            <a:r>
              <a:rPr lang="ru-RU" sz="2000" smtClean="0"/>
              <a:t>Татьяна Борисовна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63178"/>
            <a:ext cx="5005405" cy="2708920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950" y="2846388"/>
            <a:ext cx="6191250" cy="38671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8000" dirty="0" smtClean="0"/>
              <a:t>ов</a:t>
            </a:r>
            <a:r>
              <a:rPr lang="ru-RU" sz="8000" b="1" i="1" dirty="0" smtClean="0"/>
              <a:t>о</a:t>
            </a:r>
            <a:r>
              <a:rPr lang="ru-RU" sz="8000" dirty="0" smtClean="0"/>
              <a:t>щи</a:t>
            </a:r>
            <a:endParaRPr lang="ru-RU" sz="80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3645024"/>
            <a:ext cx="3582144" cy="303382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Значение слова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Огородные плоды и зелень, употребляемые в пищу.</a:t>
            </a:r>
            <a:endParaRPr lang="ru-RU" dirty="0"/>
          </a:p>
        </p:txBody>
      </p:sp>
      <p:pic>
        <p:nvPicPr>
          <p:cNvPr id="1026" name="Picture 2" descr="C:\Users\Acer\Desktop\Рисунок4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7588" y="2190750"/>
            <a:ext cx="5329237" cy="41386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Происхождение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Заимствовано из старославянского (украинское «</a:t>
            </a:r>
            <a:r>
              <a:rPr lang="ru-RU" dirty="0" err="1" smtClean="0"/>
              <a:t>овоч</a:t>
            </a:r>
            <a:r>
              <a:rPr lang="ru-RU" dirty="0" smtClean="0"/>
              <a:t>», польское              ), где жило слово «</a:t>
            </a:r>
            <a:r>
              <a:rPr lang="ru-RU" dirty="0" err="1" smtClean="0"/>
              <a:t>воксти</a:t>
            </a:r>
            <a:r>
              <a:rPr lang="ru-RU" dirty="0" smtClean="0"/>
              <a:t>» индоевропейского корня, родственное немецкому «</a:t>
            </a:r>
            <a:r>
              <a:rPr lang="ru-RU" dirty="0" err="1" smtClean="0"/>
              <a:t>ваксэн</a:t>
            </a:r>
            <a:r>
              <a:rPr lang="ru-RU" dirty="0" smtClean="0"/>
              <a:t>»– «расти». Оно тоже значило «произрастать». Таким образом, овощ первоначально обозначало «растущее», «растение»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Прочти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Вот овощи спор на столе– </a:t>
            </a:r>
          </a:p>
          <a:p>
            <a:pPr>
              <a:buNone/>
            </a:pPr>
            <a:r>
              <a:rPr lang="ru-RU" dirty="0" smtClean="0"/>
              <a:t>    Кто лучше, вкусней и нужней на земле:</a:t>
            </a:r>
          </a:p>
          <a:p>
            <a:pPr>
              <a:buNone/>
            </a:pPr>
            <a:r>
              <a:rPr lang="ru-RU" dirty="0" smtClean="0"/>
              <a:t>    Картошка?</a:t>
            </a:r>
          </a:p>
          <a:p>
            <a:pPr>
              <a:buNone/>
            </a:pPr>
            <a:r>
              <a:rPr lang="ru-RU" dirty="0" smtClean="0"/>
              <a:t>    Капуста?</a:t>
            </a:r>
          </a:p>
          <a:p>
            <a:pPr>
              <a:buNone/>
            </a:pPr>
            <a:r>
              <a:rPr lang="ru-RU" dirty="0" smtClean="0"/>
              <a:t>    Морковка?</a:t>
            </a:r>
          </a:p>
          <a:p>
            <a:pPr>
              <a:buNone/>
            </a:pPr>
            <a:r>
              <a:rPr lang="ru-RU" dirty="0" smtClean="0"/>
              <a:t>    Горох?</a:t>
            </a:r>
          </a:p>
          <a:p>
            <a:pPr>
              <a:buNone/>
            </a:pPr>
            <a:r>
              <a:rPr lang="ru-RU" dirty="0" smtClean="0"/>
              <a:t>    Петрушка</a:t>
            </a:r>
          </a:p>
          <a:p>
            <a:pPr>
              <a:buNone/>
            </a:pPr>
            <a:r>
              <a:rPr lang="ru-RU" dirty="0" smtClean="0"/>
              <a:t>    иль свёкла?</a:t>
            </a:r>
          </a:p>
          <a:p>
            <a:pPr>
              <a:buNone/>
            </a:pPr>
            <a:r>
              <a:rPr lang="ru-RU" dirty="0" smtClean="0"/>
              <a:t>            </a:t>
            </a:r>
            <a:r>
              <a:rPr lang="ru-RU" dirty="0" err="1" smtClean="0"/>
              <a:t>Ю.Тувим</a:t>
            </a:r>
            <a:endParaRPr lang="ru-RU" dirty="0"/>
          </a:p>
        </p:txBody>
      </p:sp>
      <p:pic>
        <p:nvPicPr>
          <p:cNvPr id="2050" name="Picture 2" descr="C:\Users\Acer\Desktop\Рисунок4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25838" y="2781300"/>
            <a:ext cx="4591050" cy="34480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Однокоренные слова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о</a:t>
            </a:r>
            <a:r>
              <a:rPr lang="ru-RU" dirty="0" smtClean="0"/>
              <a:t>в</a:t>
            </a:r>
            <a:r>
              <a:rPr lang="ru-RU" i="1" dirty="0" smtClean="0"/>
              <a:t>о</a:t>
            </a:r>
            <a:r>
              <a:rPr lang="ru-RU" dirty="0" smtClean="0"/>
              <a:t>щехранилище</a:t>
            </a:r>
          </a:p>
          <a:p>
            <a:r>
              <a:rPr lang="ru-RU" dirty="0"/>
              <a:t>о</a:t>
            </a:r>
            <a:r>
              <a:rPr lang="ru-RU" dirty="0" smtClean="0"/>
              <a:t>вощи</a:t>
            </a:r>
          </a:p>
          <a:p>
            <a:r>
              <a:rPr lang="ru-RU" dirty="0"/>
              <a:t>о</a:t>
            </a:r>
            <a:r>
              <a:rPr lang="ru-RU" dirty="0" smtClean="0"/>
              <a:t>вощной</a:t>
            </a:r>
          </a:p>
          <a:p>
            <a:r>
              <a:rPr lang="ru-RU" dirty="0" smtClean="0"/>
              <a:t>ов</a:t>
            </a:r>
            <a:r>
              <a:rPr lang="ru-RU" i="1" dirty="0" smtClean="0"/>
              <a:t>о</a:t>
            </a:r>
            <a:r>
              <a:rPr lang="ru-RU" dirty="0" smtClean="0"/>
              <a:t>щеводство</a:t>
            </a:r>
            <a:endParaRPr lang="ru-RU" dirty="0"/>
          </a:p>
        </p:txBody>
      </p:sp>
      <p:pic>
        <p:nvPicPr>
          <p:cNvPr id="3074" name="Picture 2" descr="C:\Users\Acer\Desktop\Рисунок4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90925" y="2708920"/>
            <a:ext cx="5553075" cy="381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Пословицы и поговорки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Всякому овощу своё время.</a:t>
            </a:r>
          </a:p>
          <a:p>
            <a:r>
              <a:rPr lang="ru-RU" dirty="0" smtClean="0"/>
              <a:t>Без спора нет силы, без овощей– здоровья.</a:t>
            </a:r>
          </a:p>
          <a:p>
            <a:r>
              <a:rPr lang="ru-RU" dirty="0" smtClean="0"/>
              <a:t>Не вырастишь овощей– не сваришь и щей.</a:t>
            </a:r>
          </a:p>
          <a:p>
            <a:r>
              <a:rPr lang="ru-RU" dirty="0" smtClean="0"/>
              <a:t>Овощи хороши в щи.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Выпишите словарные слова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 огородах начали овощи убирать. Сначала убрали огурцы-голыши, помидоры. Потом лук в бумажных рубашках. Потом бобы– в шерстяных чулочках. </a:t>
            </a:r>
            <a:r>
              <a:rPr lang="ru-RU" dirty="0"/>
              <a:t>У</a:t>
            </a:r>
            <a:r>
              <a:rPr lang="ru-RU" dirty="0" smtClean="0"/>
              <a:t>брали репу, брюкву, редьку, морковку, картофель. На огородах остались только капуста.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567</Words>
  <Application>Microsoft Office PowerPoint</Application>
  <PresentationFormat>Экран (4:3)</PresentationFormat>
  <Paragraphs>124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3" baseType="lpstr">
      <vt:lpstr>Arial</vt:lpstr>
      <vt:lpstr>Calibri</vt:lpstr>
      <vt:lpstr>Тема Office</vt:lpstr>
      <vt:lpstr>овощи</vt:lpstr>
      <vt:lpstr>Презентация PowerPoint</vt:lpstr>
      <vt:lpstr>овощи</vt:lpstr>
      <vt:lpstr>Значение слова</vt:lpstr>
      <vt:lpstr>Происхождение </vt:lpstr>
      <vt:lpstr>Прочти </vt:lpstr>
      <vt:lpstr>Однокоренные слова</vt:lpstr>
      <vt:lpstr>Пословицы и поговорки</vt:lpstr>
      <vt:lpstr>Выпишите словарные слова</vt:lpstr>
      <vt:lpstr>Напишите по памяти!</vt:lpstr>
      <vt:lpstr>Загадки </vt:lpstr>
      <vt:lpstr>Отгадай загадки</vt:lpstr>
      <vt:lpstr>Загадки </vt:lpstr>
      <vt:lpstr>Загадки </vt:lpstr>
      <vt:lpstr>Загадки </vt:lpstr>
      <vt:lpstr>Загадки </vt:lpstr>
      <vt:lpstr>Письмо по памяти</vt:lpstr>
      <vt:lpstr>Прочти. Всё ли понятно? Почему?</vt:lpstr>
      <vt:lpstr>Проверь </vt:lpstr>
      <vt:lpstr>Презентация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овощи</dc:title>
  <dc:creator>Дегтерева</dc:creator>
  <cp:lastModifiedBy>Татьяна Дегтерева</cp:lastModifiedBy>
  <cp:revision>21</cp:revision>
  <dcterms:created xsi:type="dcterms:W3CDTF">2012-08-06T12:44:15Z</dcterms:created>
  <dcterms:modified xsi:type="dcterms:W3CDTF">2014-11-21T21:37:27Z</dcterms:modified>
</cp:coreProperties>
</file>