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6" r:id="rId3"/>
    <p:sldId id="270" r:id="rId4"/>
    <p:sldId id="257" r:id="rId5"/>
    <p:sldId id="258" r:id="rId6"/>
    <p:sldId id="259" r:id="rId7"/>
    <p:sldId id="260" r:id="rId8"/>
    <p:sldId id="261" r:id="rId9"/>
    <p:sldId id="271" r:id="rId10"/>
    <p:sldId id="262" r:id="rId11"/>
    <p:sldId id="272" r:id="rId12"/>
    <p:sldId id="263" r:id="rId13"/>
    <p:sldId id="273" r:id="rId14"/>
    <p:sldId id="264" r:id="rId15"/>
    <p:sldId id="265" r:id="rId16"/>
    <p:sldId id="266" r:id="rId17"/>
    <p:sldId id="274" r:id="rId18"/>
    <p:sldId id="275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B6950-B2BE-496C-9D59-E5D9AF2FB1FF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2E51D-F36B-4508-B157-E38DAED0DD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B6950-B2BE-496C-9D59-E5D9AF2FB1FF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2E51D-F36B-4508-B157-E38DAED0DD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B6950-B2BE-496C-9D59-E5D9AF2FB1FF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2E51D-F36B-4508-B157-E38DAED0DD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B6950-B2BE-496C-9D59-E5D9AF2FB1FF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2E51D-F36B-4508-B157-E38DAED0DD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B6950-B2BE-496C-9D59-E5D9AF2FB1FF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2E51D-F36B-4508-B157-E38DAED0DD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B6950-B2BE-496C-9D59-E5D9AF2FB1FF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2E51D-F36B-4508-B157-E38DAED0DD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B6950-B2BE-496C-9D59-E5D9AF2FB1FF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2E51D-F36B-4508-B157-E38DAED0DD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B6950-B2BE-496C-9D59-E5D9AF2FB1FF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2E51D-F36B-4508-B157-E38DAED0DD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B6950-B2BE-496C-9D59-E5D9AF2FB1FF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2E51D-F36B-4508-B157-E38DAED0DD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B6950-B2BE-496C-9D59-E5D9AF2FB1FF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2E51D-F36B-4508-B157-E38DAED0DD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B6950-B2BE-496C-9D59-E5D9AF2FB1FF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2E51D-F36B-4508-B157-E38DAED0DD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B6950-B2BE-496C-9D59-E5D9AF2FB1FF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72E51D-F36B-4508-B157-E38DAED0DDE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476672"/>
            <a:ext cx="6731000" cy="5054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932040" y="5877272"/>
            <a:ext cx="38164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Учитель начальных классов Дегтерева Татьяна Борисовна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Загадки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  Есть красавица одна,</a:t>
            </a:r>
          </a:p>
          <a:p>
            <a:pPr>
              <a:buNone/>
            </a:pPr>
            <a:r>
              <a:rPr lang="ru-RU" dirty="0" smtClean="0"/>
              <a:t>      И румяна, и стройна;</a:t>
            </a:r>
          </a:p>
          <a:p>
            <a:pPr>
              <a:buNone/>
            </a:pPr>
            <a:r>
              <a:rPr lang="ru-RU" dirty="0" smtClean="0"/>
              <a:t>      Хоть в землянке век живёт,</a:t>
            </a:r>
          </a:p>
          <a:p>
            <a:pPr>
              <a:buNone/>
            </a:pPr>
            <a:r>
              <a:rPr lang="ru-RU" dirty="0" smtClean="0"/>
              <a:t>      А большой от всех почёт:</a:t>
            </a:r>
          </a:p>
          <a:p>
            <a:pPr>
              <a:buNone/>
            </a:pPr>
            <a:r>
              <a:rPr lang="ru-RU" dirty="0" smtClean="0"/>
              <a:t>      Кто проходит близко– </a:t>
            </a:r>
          </a:p>
          <a:p>
            <a:pPr>
              <a:buNone/>
            </a:pPr>
            <a:r>
              <a:rPr lang="ru-RU" dirty="0" smtClean="0"/>
              <a:t>      Кланяется низко.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В норке красная лисица</a:t>
            </a:r>
          </a:p>
          <a:p>
            <a:pPr>
              <a:buNone/>
            </a:pPr>
            <a:r>
              <a:rPr lang="ru-RU" dirty="0" smtClean="0"/>
              <a:t>                     За зелёный хвост боится,</a:t>
            </a:r>
          </a:p>
          <a:p>
            <a:pPr>
              <a:buNone/>
            </a:pPr>
            <a:r>
              <a:rPr lang="ru-RU" dirty="0" smtClean="0"/>
              <a:t>                     Не попасть бы ей в беду– </a:t>
            </a:r>
          </a:p>
          <a:p>
            <a:pPr>
              <a:buNone/>
            </a:pPr>
            <a:r>
              <a:rPr lang="ru-RU" dirty="0" smtClean="0"/>
              <a:t>                     Хвост её ведь на виду.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Загадки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Расту в земле</a:t>
            </a:r>
          </a:p>
          <a:p>
            <a:pPr>
              <a:buNone/>
            </a:pPr>
            <a:r>
              <a:rPr lang="ru-RU" dirty="0" smtClean="0"/>
              <a:t>      На грядке я,</a:t>
            </a:r>
          </a:p>
          <a:p>
            <a:pPr>
              <a:buNone/>
            </a:pPr>
            <a:r>
              <a:rPr lang="ru-RU" dirty="0" smtClean="0"/>
              <a:t>      Красная, длинная,</a:t>
            </a:r>
          </a:p>
          <a:p>
            <a:pPr>
              <a:buNone/>
            </a:pPr>
            <a:r>
              <a:rPr lang="ru-RU" dirty="0" smtClean="0"/>
              <a:t>      Сладкая.</a:t>
            </a:r>
          </a:p>
          <a:p>
            <a:r>
              <a:rPr lang="ru-RU" dirty="0" smtClean="0"/>
              <a:t>Рыжая девица</a:t>
            </a:r>
          </a:p>
          <a:p>
            <a:pPr>
              <a:buNone/>
            </a:pPr>
            <a:r>
              <a:rPr lang="ru-RU" dirty="0" smtClean="0"/>
              <a:t>    Весь век сидит в темнице.</a:t>
            </a:r>
          </a:p>
          <a:p>
            <a:pPr>
              <a:buNone/>
            </a:pPr>
            <a:r>
              <a:rPr lang="ru-RU" dirty="0" smtClean="0"/>
              <a:t>     Из темницы люди взяли,</a:t>
            </a:r>
          </a:p>
          <a:p>
            <a:pPr>
              <a:buNone/>
            </a:pPr>
            <a:r>
              <a:rPr lang="ru-RU" dirty="0" smtClean="0"/>
              <a:t>     Но косички оборвали.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1435" y="2276872"/>
            <a:ext cx="2987040" cy="41696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Загадки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  Невысокая, </a:t>
            </a:r>
          </a:p>
          <a:p>
            <a:pPr>
              <a:buNone/>
            </a:pPr>
            <a:r>
              <a:rPr lang="ru-RU" dirty="0" smtClean="0"/>
              <a:t>      Краснощёкая.</a:t>
            </a:r>
          </a:p>
          <a:p>
            <a:pPr>
              <a:buNone/>
            </a:pPr>
            <a:r>
              <a:rPr lang="ru-RU" dirty="0" smtClean="0"/>
              <a:t>      Жила в поле,</a:t>
            </a:r>
          </a:p>
          <a:p>
            <a:pPr>
              <a:buNone/>
            </a:pPr>
            <a:r>
              <a:rPr lang="ru-RU" dirty="0" smtClean="0"/>
              <a:t>      Спала в подполье, </a:t>
            </a:r>
          </a:p>
          <a:p>
            <a:pPr>
              <a:buNone/>
            </a:pPr>
            <a:r>
              <a:rPr lang="ru-RU" dirty="0" smtClean="0"/>
              <a:t>      А в дом попала– </a:t>
            </a:r>
          </a:p>
          <a:p>
            <a:pPr>
              <a:buNone/>
            </a:pPr>
            <a:r>
              <a:rPr lang="ru-RU" dirty="0" smtClean="0"/>
              <a:t>      Кормить нас стала.</a:t>
            </a:r>
          </a:p>
          <a:p>
            <a:r>
              <a:rPr lang="ru-RU" dirty="0"/>
              <a:t> </a:t>
            </a:r>
            <a:r>
              <a:rPr lang="ru-RU" dirty="0" smtClean="0"/>
              <a:t>           В тёмном тереме девица,</a:t>
            </a:r>
          </a:p>
          <a:p>
            <a:pPr>
              <a:buNone/>
            </a:pPr>
            <a:r>
              <a:rPr lang="ru-RU" dirty="0" smtClean="0"/>
              <a:t>                 Наверху её косица.</a:t>
            </a:r>
          </a:p>
          <a:p>
            <a:pPr>
              <a:buNone/>
            </a:pPr>
            <a:r>
              <a:rPr lang="ru-RU" dirty="0" smtClean="0"/>
              <a:t>                 Дёрнешь за косу плутовку– </a:t>
            </a:r>
          </a:p>
          <a:p>
            <a:pPr>
              <a:buNone/>
            </a:pPr>
            <a:r>
              <a:rPr lang="ru-RU" dirty="0" smtClean="0"/>
              <a:t>                 И увидишь ты ……….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Загадки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Пышный хвост схватил я ловко,</a:t>
            </a:r>
          </a:p>
          <a:p>
            <a:pPr>
              <a:buNone/>
            </a:pPr>
            <a:r>
              <a:rPr lang="ru-RU" dirty="0" smtClean="0"/>
              <a:t>    потянул– и вот  …. .</a:t>
            </a:r>
          </a:p>
          <a:p>
            <a:r>
              <a:rPr lang="ru-RU" dirty="0" smtClean="0"/>
              <a:t>Любопытный красный нос</a:t>
            </a:r>
          </a:p>
          <a:p>
            <a:pPr>
              <a:buNone/>
            </a:pPr>
            <a:r>
              <a:rPr lang="ru-RU" dirty="0" smtClean="0"/>
              <a:t>    По макушку в землю врос,</a:t>
            </a:r>
          </a:p>
          <a:p>
            <a:pPr>
              <a:buNone/>
            </a:pPr>
            <a:r>
              <a:rPr lang="ru-RU" dirty="0" smtClean="0"/>
              <a:t>    Лишь торчат на грядке</a:t>
            </a:r>
          </a:p>
          <a:p>
            <a:pPr>
              <a:buNone/>
            </a:pPr>
            <a:r>
              <a:rPr lang="ru-RU" dirty="0" smtClean="0"/>
              <a:t>    Зелёные прядки.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Загадки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Красная девица</a:t>
            </a:r>
          </a:p>
          <a:p>
            <a:pPr>
              <a:buNone/>
            </a:pPr>
            <a:r>
              <a:rPr lang="ru-RU" dirty="0" smtClean="0"/>
              <a:t>    Росла в темнице,</a:t>
            </a:r>
          </a:p>
          <a:p>
            <a:pPr>
              <a:buNone/>
            </a:pPr>
            <a:r>
              <a:rPr lang="ru-RU" dirty="0" smtClean="0"/>
              <a:t>    Люди в руки брали,</a:t>
            </a:r>
          </a:p>
          <a:p>
            <a:pPr>
              <a:buNone/>
            </a:pPr>
            <a:r>
              <a:rPr lang="ru-RU" dirty="0" smtClean="0"/>
              <a:t>    Косы срывали.</a:t>
            </a:r>
          </a:p>
          <a:p>
            <a:r>
              <a:rPr lang="ru-RU" dirty="0"/>
              <a:t> </a:t>
            </a:r>
            <a:r>
              <a:rPr lang="ru-RU" dirty="0" smtClean="0"/>
              <a:t>              Любопытный красный нос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     По макушку в землю врос,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     Лишь торчат на грядке</a:t>
            </a:r>
          </a:p>
          <a:p>
            <a:pPr>
              <a:buNone/>
            </a:pPr>
            <a:r>
              <a:rPr lang="ru-RU" dirty="0" smtClean="0"/>
              <a:t>                  Зелёные прядки.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Исправь ошибки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Маркофь</a:t>
            </a:r>
            <a:r>
              <a:rPr lang="ru-RU" dirty="0" smtClean="0"/>
              <a:t>– </a:t>
            </a:r>
            <a:r>
              <a:rPr lang="ru-RU" dirty="0" err="1" smtClean="0"/>
              <a:t>овощь</a:t>
            </a:r>
            <a:r>
              <a:rPr lang="ru-RU" dirty="0" smtClean="0"/>
              <a:t> осеней </a:t>
            </a:r>
            <a:r>
              <a:rPr lang="ru-RU" dirty="0" err="1" smtClean="0"/>
              <a:t>посатки</a:t>
            </a:r>
            <a:r>
              <a:rPr lang="ru-RU" dirty="0" smtClean="0"/>
              <a:t>. </a:t>
            </a:r>
          </a:p>
          <a:p>
            <a:pPr marL="0" indent="0">
              <a:buNone/>
            </a:pPr>
            <a:r>
              <a:rPr lang="ru-RU" dirty="0" smtClean="0"/>
              <a:t>Любит </a:t>
            </a:r>
            <a:r>
              <a:rPr lang="ru-RU" dirty="0" err="1" smtClean="0"/>
              <a:t>поткормку</a:t>
            </a:r>
            <a:r>
              <a:rPr lang="ru-RU" dirty="0" smtClean="0"/>
              <a:t> и рыхлую землю.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 err="1" smtClean="0"/>
              <a:t>Маркофь</a:t>
            </a:r>
            <a:r>
              <a:rPr lang="ru-RU" dirty="0" smtClean="0"/>
              <a:t> </a:t>
            </a:r>
            <a:r>
              <a:rPr lang="ru-RU" dirty="0" err="1" smtClean="0"/>
              <a:t>полесна</a:t>
            </a:r>
            <a:r>
              <a:rPr lang="ru-RU" dirty="0" smtClean="0"/>
              <a:t> взрослым</a:t>
            </a:r>
          </a:p>
          <a:p>
            <a:pPr marL="0" indent="0">
              <a:buNone/>
            </a:pPr>
            <a:r>
              <a:rPr lang="ru-RU" dirty="0" smtClean="0"/>
              <a:t> и детям. В ней много </a:t>
            </a:r>
          </a:p>
          <a:p>
            <a:pPr marL="0" indent="0">
              <a:buNone/>
            </a:pPr>
            <a:r>
              <a:rPr lang="ru-RU" dirty="0" err="1" smtClean="0"/>
              <a:t>коратина,который</a:t>
            </a: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ru-RU" dirty="0" err="1" smtClean="0"/>
              <a:t>превращяется</a:t>
            </a:r>
            <a:r>
              <a:rPr lang="ru-RU" dirty="0" smtClean="0"/>
              <a:t> в витамин С.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2667828"/>
            <a:ext cx="2987040" cy="41696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Выпиши однокоренные слова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 огороде поспела морковь, свёкла и другие овощи.</a:t>
            </a:r>
          </a:p>
          <a:p>
            <a:r>
              <a:rPr lang="ru-RU" dirty="0" smtClean="0"/>
              <a:t>Зайчишка-трусишка по полю бежал, в огород забежал, морковку нашёл, сидит и грызёт.</a:t>
            </a:r>
          </a:p>
          <a:p>
            <a:r>
              <a:rPr lang="ru-RU" dirty="0" smtClean="0"/>
              <a:t>На дворе у снежной бабы побелел морковный нос.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Прочти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Глушит сорная трава</a:t>
            </a:r>
          </a:p>
          <a:p>
            <a:pPr>
              <a:buNone/>
            </a:pPr>
            <a:r>
              <a:rPr lang="ru-RU" dirty="0" smtClean="0"/>
              <a:t>    Кустики гороха,</a:t>
            </a:r>
          </a:p>
          <a:p>
            <a:pPr>
              <a:buNone/>
            </a:pPr>
            <a:r>
              <a:rPr lang="ru-RU" dirty="0" smtClean="0"/>
              <a:t>    И морковь едва видна.</a:t>
            </a:r>
          </a:p>
          <a:p>
            <a:pPr>
              <a:buNone/>
            </a:pPr>
            <a:r>
              <a:rPr lang="ru-RU" dirty="0" smtClean="0"/>
              <a:t>    В общем, дело плохо.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(А. </a:t>
            </a:r>
            <a:r>
              <a:rPr lang="ru-RU" dirty="0" err="1" smtClean="0"/>
              <a:t>Барто</a:t>
            </a:r>
            <a:r>
              <a:rPr lang="ru-RU" dirty="0" smtClean="0"/>
              <a:t>)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3429000"/>
            <a:ext cx="4238625" cy="3200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Спиши, вставляя пропущенные буквы. Озаглавь.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Ур…</a:t>
            </a:r>
            <a:r>
              <a:rPr lang="ru-RU" dirty="0" err="1" smtClean="0"/>
              <a:t>жай</a:t>
            </a:r>
            <a:r>
              <a:rPr lang="ru-RU" dirty="0" smtClean="0"/>
              <a:t>, </a:t>
            </a:r>
            <a:r>
              <a:rPr lang="ru-RU" dirty="0" err="1" smtClean="0"/>
              <a:t>ур</a:t>
            </a:r>
            <a:r>
              <a:rPr lang="ru-RU" dirty="0" smtClean="0"/>
              <a:t>…</a:t>
            </a:r>
            <a:r>
              <a:rPr lang="ru-RU" dirty="0" err="1" smtClean="0"/>
              <a:t>жай</a:t>
            </a:r>
            <a:r>
              <a:rPr lang="ru-RU" dirty="0" smtClean="0"/>
              <a:t>!</a:t>
            </a:r>
          </a:p>
          <a:p>
            <a:r>
              <a:rPr lang="ru-RU" dirty="0" smtClean="0"/>
              <a:t>Наше лето </a:t>
            </a:r>
            <a:r>
              <a:rPr lang="ru-RU" dirty="0" err="1" smtClean="0"/>
              <a:t>пров</a:t>
            </a:r>
            <a:r>
              <a:rPr lang="ru-RU" dirty="0" smtClean="0"/>
              <a:t>…</a:t>
            </a:r>
            <a:r>
              <a:rPr lang="ru-RU" dirty="0" err="1" smtClean="0"/>
              <a:t>жай</a:t>
            </a:r>
            <a:r>
              <a:rPr lang="ru-RU" dirty="0" smtClean="0"/>
              <a:t>!</a:t>
            </a:r>
          </a:p>
          <a:p>
            <a:r>
              <a:rPr lang="ru-RU" dirty="0" smtClean="0"/>
              <a:t>Сколько </a:t>
            </a:r>
            <a:r>
              <a:rPr lang="ru-RU" dirty="0" err="1" smtClean="0"/>
              <a:t>сла</a:t>
            </a:r>
            <a:r>
              <a:rPr lang="ru-RU" dirty="0" smtClean="0"/>
              <a:t>…кого г…</a:t>
            </a:r>
            <a:r>
              <a:rPr lang="ru-RU" dirty="0" err="1" smtClean="0"/>
              <a:t>роха</a:t>
            </a:r>
            <a:r>
              <a:rPr lang="ru-RU" dirty="0" smtClean="0"/>
              <a:t>!</a:t>
            </a:r>
          </a:p>
          <a:p>
            <a:r>
              <a:rPr lang="ru-RU" dirty="0" smtClean="0"/>
              <a:t>…</a:t>
            </a:r>
            <a:r>
              <a:rPr lang="ru-RU" dirty="0" err="1" smtClean="0"/>
              <a:t>гурцы</a:t>
            </a:r>
            <a:r>
              <a:rPr lang="ru-RU" dirty="0" smtClean="0"/>
              <a:t> как на подбор.</a:t>
            </a:r>
          </a:p>
          <a:p>
            <a:r>
              <a:rPr lang="ru-RU" dirty="0" smtClean="0"/>
              <a:t>На гр…де сорвать не плохо</a:t>
            </a:r>
          </a:p>
          <a:p>
            <a:r>
              <a:rPr lang="ru-RU" dirty="0" smtClean="0"/>
              <a:t>Крупный красный п…м…</a:t>
            </a:r>
            <a:r>
              <a:rPr lang="ru-RU" dirty="0" err="1" smtClean="0"/>
              <a:t>дор</a:t>
            </a:r>
            <a:r>
              <a:rPr lang="ru-RU" dirty="0" smtClean="0"/>
              <a:t>!</a:t>
            </a:r>
          </a:p>
          <a:p>
            <a:r>
              <a:rPr lang="ru-RU" dirty="0" smtClean="0"/>
              <a:t>Проб…</a:t>
            </a:r>
            <a:r>
              <a:rPr lang="ru-RU" dirty="0" err="1" smtClean="0"/>
              <a:t>жишься</a:t>
            </a:r>
            <a:r>
              <a:rPr lang="ru-RU" dirty="0" smtClean="0"/>
              <a:t> …г…родом—</a:t>
            </a:r>
          </a:p>
          <a:p>
            <a:r>
              <a:rPr lang="ru-RU" dirty="0" smtClean="0"/>
              <a:t>Съешь м…</a:t>
            </a:r>
            <a:r>
              <a:rPr lang="ru-RU" dirty="0" err="1" smtClean="0"/>
              <a:t>рк</a:t>
            </a:r>
            <a:r>
              <a:rPr lang="ru-RU" dirty="0" smtClean="0"/>
              <a:t>…</a:t>
            </a:r>
            <a:r>
              <a:rPr lang="ru-RU" dirty="0" err="1" smtClean="0"/>
              <a:t>вку</a:t>
            </a:r>
            <a:r>
              <a:rPr lang="ru-RU" dirty="0" smtClean="0"/>
              <a:t> мимоходом.   (Е. </a:t>
            </a:r>
            <a:r>
              <a:rPr lang="ru-RU" smtClean="0"/>
              <a:t>Трутнева)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1988840"/>
            <a:ext cx="2232248" cy="33276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72400" cy="1470025"/>
          </a:xfrm>
        </p:spPr>
        <p:txBody>
          <a:bodyPr>
            <a:normAutofit/>
          </a:bodyPr>
          <a:lstStyle/>
          <a:p>
            <a:r>
              <a:rPr lang="ru-RU" sz="6000" dirty="0" smtClean="0"/>
              <a:t>м</a:t>
            </a:r>
            <a:r>
              <a:rPr lang="ru-RU" sz="6000" i="1" dirty="0" smtClean="0"/>
              <a:t>о</a:t>
            </a:r>
            <a:r>
              <a:rPr lang="ru-RU" sz="6000" dirty="0" smtClean="0"/>
              <a:t>рковь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Acer\Desktop\Рисунок4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81225" y="1733550"/>
            <a:ext cx="4781550" cy="4305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dirty="0" smtClean="0"/>
              <a:t>м</a:t>
            </a:r>
            <a:r>
              <a:rPr lang="ru-RU" sz="8000" b="1" i="1" dirty="0" smtClean="0"/>
              <a:t>о</a:t>
            </a:r>
            <a:r>
              <a:rPr lang="ru-RU" sz="8000" dirty="0" smtClean="0"/>
              <a:t>рко</a:t>
            </a:r>
            <a:r>
              <a:rPr lang="ru-RU" sz="8000" i="1" u="sng" dirty="0" smtClean="0"/>
              <a:t>вь</a:t>
            </a:r>
            <a:endParaRPr lang="ru-RU" sz="8000" i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1403648" y="1916832"/>
            <a:ext cx="676875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М</a:t>
            </a:r>
            <a:r>
              <a:rPr lang="ru-RU" sz="4000" b="1" i="1" dirty="0" smtClean="0"/>
              <a:t>о</a:t>
            </a:r>
            <a:r>
              <a:rPr lang="ru-RU" sz="4000" dirty="0" smtClean="0"/>
              <a:t>рк</a:t>
            </a:r>
            <a:r>
              <a:rPr lang="ru-RU" sz="4000" b="1" i="1" dirty="0" smtClean="0"/>
              <a:t>о</a:t>
            </a:r>
            <a:r>
              <a:rPr lang="ru-RU" sz="4000" dirty="0" smtClean="0"/>
              <a:t>вь вкусна и полезна,</a:t>
            </a:r>
          </a:p>
          <a:p>
            <a:r>
              <a:rPr lang="ru-RU" sz="4000" dirty="0" smtClean="0"/>
              <a:t>М</a:t>
            </a:r>
            <a:r>
              <a:rPr lang="ru-RU" sz="4000" b="1" i="1" dirty="0" smtClean="0"/>
              <a:t>о</a:t>
            </a:r>
            <a:r>
              <a:rPr lang="ru-RU" sz="4000" dirty="0" smtClean="0"/>
              <a:t>рк</a:t>
            </a:r>
            <a:r>
              <a:rPr lang="ru-RU" sz="4000" b="1" i="1" dirty="0" smtClean="0"/>
              <a:t>о</a:t>
            </a:r>
            <a:r>
              <a:rPr lang="ru-RU" sz="4000" dirty="0" smtClean="0"/>
              <a:t>вь люблю я давно.</a:t>
            </a:r>
          </a:p>
          <a:p>
            <a:r>
              <a:rPr lang="ru-RU" sz="4000" dirty="0" smtClean="0"/>
              <a:t>В слове м</a:t>
            </a:r>
            <a:r>
              <a:rPr lang="ru-RU" sz="4000" b="1" i="1" dirty="0" smtClean="0"/>
              <a:t>о</a:t>
            </a:r>
            <a:r>
              <a:rPr lang="ru-RU" sz="4000" dirty="0" smtClean="0"/>
              <a:t>рк</a:t>
            </a:r>
            <a:r>
              <a:rPr lang="ru-RU" sz="4000" b="1" i="1" dirty="0" smtClean="0"/>
              <a:t>о</a:t>
            </a:r>
            <a:r>
              <a:rPr lang="ru-RU" sz="4000" dirty="0" smtClean="0"/>
              <a:t>вь на уроке</a:t>
            </a:r>
          </a:p>
          <a:p>
            <a:r>
              <a:rPr lang="ru-RU" sz="4000" dirty="0" smtClean="0"/>
              <a:t>Пишу две гласные </a:t>
            </a:r>
            <a:r>
              <a:rPr lang="ru-RU" sz="4000" b="1" i="1" dirty="0" smtClean="0"/>
              <a:t>о</a:t>
            </a:r>
            <a:r>
              <a:rPr lang="ru-RU" sz="4000" dirty="0" smtClean="0"/>
              <a:t>.</a:t>
            </a:r>
          </a:p>
          <a:p>
            <a:endParaRPr lang="ru-RU" sz="4000" dirty="0" smtClean="0"/>
          </a:p>
          <a:p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Значение слова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Огородное растение, овощ .</a:t>
            </a:r>
          </a:p>
          <a:p>
            <a:r>
              <a:rPr lang="ru-RU" dirty="0" smtClean="0"/>
              <a:t>Съедобные утолщенные корни этого растения  </a:t>
            </a:r>
          </a:p>
          <a:p>
            <a:pPr>
              <a:buNone/>
            </a:pPr>
            <a:r>
              <a:rPr lang="ru-RU" dirty="0" smtClean="0"/>
              <a:t>    оранжевого </a:t>
            </a:r>
          </a:p>
          <a:p>
            <a:pPr>
              <a:buNone/>
            </a:pPr>
            <a:r>
              <a:rPr lang="ru-RU" dirty="0" smtClean="0"/>
              <a:t>    цвета.</a:t>
            </a:r>
            <a:endParaRPr lang="ru-RU" dirty="0"/>
          </a:p>
        </p:txBody>
      </p:sp>
      <p:pic>
        <p:nvPicPr>
          <p:cNvPr id="1026" name="Picture 2" descr="C:\Users\Acer\Desktop\Рисунок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2852936"/>
            <a:ext cx="5368925" cy="3524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Происхождение слова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Общеславянское слово. </a:t>
            </a:r>
            <a:r>
              <a:rPr lang="ru-RU" dirty="0"/>
              <a:t>Р</a:t>
            </a:r>
            <a:r>
              <a:rPr lang="ru-RU" dirty="0" smtClean="0"/>
              <a:t>аньше считалось, </a:t>
            </a:r>
            <a:r>
              <a:rPr lang="ru-RU" dirty="0" err="1" smtClean="0"/>
              <a:t>чтонаше</a:t>
            </a:r>
            <a:r>
              <a:rPr lang="ru-RU" dirty="0" smtClean="0"/>
              <a:t> слово «морковь», как и чешское «</a:t>
            </a:r>
            <a:r>
              <a:rPr lang="ru-RU" dirty="0" err="1" smtClean="0"/>
              <a:t>мрква</a:t>
            </a:r>
            <a:r>
              <a:rPr lang="ru-RU" dirty="0" smtClean="0"/>
              <a:t>», польское «</a:t>
            </a:r>
            <a:r>
              <a:rPr lang="ru-RU" dirty="0" err="1" smtClean="0"/>
              <a:t>моркев</a:t>
            </a:r>
            <a:r>
              <a:rPr lang="ru-RU" dirty="0" smtClean="0"/>
              <a:t>»,происходит от готского «</a:t>
            </a:r>
            <a:r>
              <a:rPr lang="ru-RU" dirty="0" err="1" smtClean="0"/>
              <a:t>маухро</a:t>
            </a:r>
            <a:r>
              <a:rPr lang="ru-RU" dirty="0" smtClean="0"/>
              <a:t>» (или древнегерманского «</a:t>
            </a:r>
            <a:r>
              <a:rPr lang="ru-RU" dirty="0" err="1" smtClean="0"/>
              <a:t>морха</a:t>
            </a:r>
            <a:r>
              <a:rPr lang="ru-RU" dirty="0" smtClean="0"/>
              <a:t>»),что значило «жёлтая репа». Но оказалось, что общеславянское слово не могло получиться из древнегерманской формы (для которой исходной предполагают греческую, означавшую «зелень», «коренья»). Общеславянская «морковь», возможно, и имеет общего родственника с германской, но столь древнего, что никто из учёных его следов отыскать пока не может. </a:t>
            </a:r>
            <a:r>
              <a:rPr lang="ru-RU" dirty="0" err="1" smtClean="0"/>
              <a:t>Н.Шанский</a:t>
            </a:r>
            <a:r>
              <a:rPr lang="ru-RU" dirty="0" smtClean="0"/>
              <a:t> считает, что слово «морковь» образовалось от «</a:t>
            </a:r>
            <a:r>
              <a:rPr lang="ru-RU" dirty="0" err="1" smtClean="0"/>
              <a:t>моркы</a:t>
            </a:r>
            <a:r>
              <a:rPr lang="ru-RU" dirty="0" smtClean="0"/>
              <a:t>» (род. падеж– «</a:t>
            </a:r>
            <a:r>
              <a:rPr lang="ru-RU" dirty="0" err="1" smtClean="0"/>
              <a:t>моркове</a:t>
            </a:r>
            <a:r>
              <a:rPr lang="ru-RU" dirty="0" smtClean="0"/>
              <a:t>»).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Пословицы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Съешь и морковку, коли яблочка нет.</a:t>
            </a:r>
          </a:p>
          <a:p>
            <a:r>
              <a:rPr lang="ru-RU" dirty="0" smtClean="0"/>
              <a:t>Морковка хороша, когда яблока нет.</a:t>
            </a:r>
            <a:endParaRPr lang="ru-RU" dirty="0"/>
          </a:p>
        </p:txBody>
      </p:sp>
      <p:pic>
        <p:nvPicPr>
          <p:cNvPr id="2050" name="Picture 2" descr="C:\Users\Acer\Desktop\Рисунок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55110" y="2996952"/>
            <a:ext cx="5205121" cy="39070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Однокоренные слова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морковь</a:t>
            </a:r>
          </a:p>
          <a:p>
            <a:r>
              <a:rPr lang="ru-RU" dirty="0" smtClean="0"/>
              <a:t>морковка</a:t>
            </a:r>
          </a:p>
          <a:p>
            <a:r>
              <a:rPr lang="ru-RU" dirty="0" smtClean="0"/>
              <a:t>Морковник</a:t>
            </a:r>
          </a:p>
          <a:p>
            <a:pPr marL="0" indent="0">
              <a:buNone/>
            </a:pPr>
            <a:r>
              <a:rPr lang="ru-RU" dirty="0" smtClean="0"/>
              <a:t>(кушанье из моркови,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с морковью)</a:t>
            </a:r>
          </a:p>
          <a:p>
            <a:r>
              <a:rPr lang="ru-RU" dirty="0" smtClean="0"/>
              <a:t>морковный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3604" y="1844824"/>
            <a:ext cx="4402832" cy="4762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Загадки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Сидит девица в темнице,</a:t>
            </a:r>
          </a:p>
          <a:p>
            <a:pPr>
              <a:buNone/>
            </a:pPr>
            <a:r>
              <a:rPr lang="ru-RU" dirty="0" smtClean="0"/>
              <a:t>    А коса на улице.</a:t>
            </a:r>
          </a:p>
          <a:p>
            <a:r>
              <a:rPr lang="ru-RU" dirty="0"/>
              <a:t> </a:t>
            </a:r>
            <a:r>
              <a:rPr lang="ru-RU" dirty="0" smtClean="0"/>
              <a:t>             Красная девица росла в темнице,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     Люди в руки брали, косы срывали.</a:t>
            </a:r>
          </a:p>
          <a:p>
            <a:r>
              <a:rPr lang="ru-RU" dirty="0" smtClean="0"/>
              <a:t>Красный нос в землю врос,</a:t>
            </a:r>
          </a:p>
          <a:p>
            <a:pPr>
              <a:buNone/>
            </a:pPr>
            <a:r>
              <a:rPr lang="ru-RU" dirty="0" smtClean="0"/>
              <a:t>    А зелёный хвост снаружи.</a:t>
            </a:r>
          </a:p>
          <a:p>
            <a:pPr>
              <a:buNone/>
            </a:pPr>
            <a:r>
              <a:rPr lang="ru-RU" dirty="0" smtClean="0"/>
              <a:t>    Нам зелёный хвост не нужен,</a:t>
            </a:r>
          </a:p>
          <a:p>
            <a:pPr>
              <a:buNone/>
            </a:pPr>
            <a:r>
              <a:rPr lang="ru-RU" dirty="0" smtClean="0"/>
              <a:t>    Нужен только красный нос.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Загадки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 Это чей зелёный чуб?</a:t>
            </a:r>
          </a:p>
          <a:p>
            <a:pPr>
              <a:buNone/>
            </a:pPr>
            <a:r>
              <a:rPr lang="ru-RU" dirty="0" smtClean="0"/>
              <a:t>     Кто в земле таится?</a:t>
            </a:r>
          </a:p>
          <a:p>
            <a:pPr>
              <a:buNone/>
            </a:pPr>
            <a:r>
              <a:rPr lang="ru-RU" dirty="0" smtClean="0"/>
              <a:t>     Ты не думаешь на суп</a:t>
            </a:r>
          </a:p>
          <a:p>
            <a:pPr>
              <a:buNone/>
            </a:pPr>
            <a:r>
              <a:rPr lang="ru-RU" dirty="0" smtClean="0"/>
              <a:t>      Маме пригодиться?</a:t>
            </a:r>
          </a:p>
          <a:p>
            <a:pPr>
              <a:buNone/>
            </a:pPr>
            <a:r>
              <a:rPr lang="ru-RU" dirty="0" smtClean="0"/>
              <a:t>      Вылезай, плутовка,</a:t>
            </a:r>
          </a:p>
          <a:p>
            <a:pPr>
              <a:buNone/>
            </a:pPr>
            <a:r>
              <a:rPr lang="ru-RU" dirty="0" smtClean="0"/>
              <a:t>      Сладкая ……….</a:t>
            </a:r>
          </a:p>
          <a:p>
            <a:r>
              <a:rPr lang="ru-RU" dirty="0" smtClean="0"/>
              <a:t>За кудрявый хохолок</a:t>
            </a:r>
          </a:p>
          <a:p>
            <a:pPr>
              <a:buNone/>
            </a:pPr>
            <a:r>
              <a:rPr lang="ru-RU" dirty="0" smtClean="0"/>
              <a:t>      Лису из норки поволок,</a:t>
            </a:r>
          </a:p>
          <a:p>
            <a:pPr>
              <a:buNone/>
            </a:pPr>
            <a:r>
              <a:rPr lang="ru-RU" dirty="0" smtClean="0"/>
              <a:t>     На ощупь очень гладкая,</a:t>
            </a:r>
          </a:p>
          <a:p>
            <a:pPr>
              <a:buNone/>
            </a:pPr>
            <a:r>
              <a:rPr lang="ru-RU" dirty="0" smtClean="0"/>
              <a:t>     На вкус, как сахар, сладкая!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664</Words>
  <Application>Microsoft Office PowerPoint</Application>
  <PresentationFormat>Экран (4:3)</PresentationFormat>
  <Paragraphs>117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1" baseType="lpstr">
      <vt:lpstr>Arial</vt:lpstr>
      <vt:lpstr>Calibri</vt:lpstr>
      <vt:lpstr>Тема Office</vt:lpstr>
      <vt:lpstr>Презентация PowerPoint</vt:lpstr>
      <vt:lpstr>морковь</vt:lpstr>
      <vt:lpstr>морковь</vt:lpstr>
      <vt:lpstr>Значение слова</vt:lpstr>
      <vt:lpstr>Происхождение слова</vt:lpstr>
      <vt:lpstr>Пословицы</vt:lpstr>
      <vt:lpstr>Однокоренные слова</vt:lpstr>
      <vt:lpstr>Загадки</vt:lpstr>
      <vt:lpstr>Загадки</vt:lpstr>
      <vt:lpstr>Загадки </vt:lpstr>
      <vt:lpstr>Загадки</vt:lpstr>
      <vt:lpstr>Загадки </vt:lpstr>
      <vt:lpstr>Загадки</vt:lpstr>
      <vt:lpstr>Загадки </vt:lpstr>
      <vt:lpstr>Исправь ошибки </vt:lpstr>
      <vt:lpstr>Выпиши однокоренные слова</vt:lpstr>
      <vt:lpstr>Прочти </vt:lpstr>
      <vt:lpstr>Спиши, вставляя пропущенные буквы. Озаглавь.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морковь</dc:title>
  <dc:creator>Дегтерева</dc:creator>
  <cp:lastModifiedBy>Татьяна Дегтерева</cp:lastModifiedBy>
  <cp:revision>18</cp:revision>
  <dcterms:created xsi:type="dcterms:W3CDTF">2012-07-20T13:09:49Z</dcterms:created>
  <dcterms:modified xsi:type="dcterms:W3CDTF">2014-11-21T21:34:39Z</dcterms:modified>
</cp:coreProperties>
</file>