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4" r:id="rId3"/>
    <p:sldId id="285" r:id="rId4"/>
    <p:sldId id="257" r:id="rId5"/>
    <p:sldId id="258" r:id="rId6"/>
    <p:sldId id="286" r:id="rId7"/>
    <p:sldId id="273" r:id="rId8"/>
    <p:sldId id="274" r:id="rId9"/>
    <p:sldId id="275" r:id="rId10"/>
    <p:sldId id="259" r:id="rId11"/>
    <p:sldId id="260" r:id="rId12"/>
    <p:sldId id="261" r:id="rId13"/>
    <p:sldId id="262" r:id="rId14"/>
    <p:sldId id="263" r:id="rId15"/>
    <p:sldId id="264" r:id="rId16"/>
    <p:sldId id="276" r:id="rId17"/>
    <p:sldId id="265" r:id="rId18"/>
    <p:sldId id="277" r:id="rId19"/>
    <p:sldId id="266" r:id="rId20"/>
    <p:sldId id="278" r:id="rId21"/>
    <p:sldId id="267" r:id="rId22"/>
    <p:sldId id="279" r:id="rId23"/>
    <p:sldId id="288" r:id="rId24"/>
    <p:sldId id="268" r:id="rId25"/>
    <p:sldId id="270" r:id="rId26"/>
    <p:sldId id="271" r:id="rId27"/>
    <p:sldId id="272" r:id="rId28"/>
    <p:sldId id="280" r:id="rId29"/>
    <p:sldId id="281" r:id="rId30"/>
    <p:sldId id="282" r:id="rId31"/>
    <p:sldId id="283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6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A0AE4-96A8-4029-9424-1AFBC93628DE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36495-A3E3-48B4-9FA0-73FD80767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к</a:t>
            </a:r>
            <a:r>
              <a:rPr lang="ru-RU" sz="6600" b="1" i="1" dirty="0" smtClean="0"/>
              <a:t>а</a:t>
            </a:r>
            <a:r>
              <a:rPr lang="ru-RU" sz="6600" dirty="0" smtClean="0"/>
              <a:t>ртоф</a:t>
            </a:r>
            <a:r>
              <a:rPr lang="ru-RU" sz="6600" b="1" i="1" dirty="0" smtClean="0"/>
              <a:t>е</a:t>
            </a:r>
            <a:r>
              <a:rPr lang="ru-RU" sz="6600" dirty="0" smtClean="0"/>
              <a:t>л</a:t>
            </a:r>
            <a:r>
              <a:rPr lang="ru-RU" sz="6600" u="sng" dirty="0" smtClean="0"/>
              <a:t>ь</a:t>
            </a:r>
            <a:endParaRPr lang="ru-RU" sz="6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700808"/>
            <a:ext cx="57606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/>
              <a:t>Ка</a:t>
            </a:r>
            <a:r>
              <a:rPr lang="ru-RU" sz="4000" dirty="0"/>
              <a:t>ртофель с </a:t>
            </a:r>
            <a:r>
              <a:rPr lang="ru-RU" sz="4000" b="1" i="1" dirty="0"/>
              <a:t>кап</a:t>
            </a:r>
            <a:r>
              <a:rPr lang="ru-RU" sz="4000" dirty="0"/>
              <a:t>устой</a:t>
            </a:r>
          </a:p>
          <a:p>
            <a:r>
              <a:rPr lang="ru-RU" sz="4000" dirty="0"/>
              <a:t>В </a:t>
            </a:r>
            <a:r>
              <a:rPr lang="ru-RU" sz="4000" b="1" i="1" dirty="0"/>
              <a:t>ка</a:t>
            </a:r>
            <a:r>
              <a:rPr lang="ru-RU" sz="4000" dirty="0"/>
              <a:t>стрюле варились</a:t>
            </a:r>
          </a:p>
          <a:p>
            <a:r>
              <a:rPr lang="ru-RU" sz="4000" dirty="0"/>
              <a:t>И с буквою </a:t>
            </a:r>
            <a:r>
              <a:rPr lang="ru-RU" sz="4000" b="1" i="1" dirty="0"/>
              <a:t>а</a:t>
            </a:r>
          </a:p>
          <a:p>
            <a:r>
              <a:rPr lang="ru-RU" sz="4000" dirty="0"/>
              <a:t>Чрезвычайно гордились</a:t>
            </a:r>
            <a:endParaRPr lang="en-US" sz="4000" dirty="0"/>
          </a:p>
          <a:p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5157192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Татьяна Борисовна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Картофель– хлебу   подпора(</a:t>
            </a:r>
            <a:r>
              <a:rPr lang="ru-RU" dirty="0" err="1" smtClean="0"/>
              <a:t>подпорье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Картошка– хлебу  </a:t>
            </a:r>
            <a:r>
              <a:rPr lang="ru-RU" dirty="0" err="1" smtClean="0"/>
              <a:t>присошка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Картошка поспела– берись за дело.</a:t>
            </a:r>
          </a:p>
          <a:p>
            <a:r>
              <a:rPr lang="ru-RU" dirty="0" smtClean="0"/>
              <a:t>Картошка созреет– скот созреет.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933056"/>
            <a:ext cx="3057128" cy="2363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Фразеологизмы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Картошка в мундире– </a:t>
            </a:r>
          </a:p>
          <a:p>
            <a:pPr>
              <a:buNone/>
            </a:pPr>
            <a:r>
              <a:rPr lang="ru-RU" dirty="0" smtClean="0"/>
              <a:t>                сваренная или испечённая в кожуре.</a:t>
            </a:r>
          </a:p>
          <a:p>
            <a:r>
              <a:rPr lang="ru-RU" dirty="0" smtClean="0"/>
              <a:t>Нос картошкой– </a:t>
            </a:r>
          </a:p>
          <a:p>
            <a:pPr>
              <a:buNone/>
            </a:pPr>
            <a:r>
              <a:rPr lang="ru-RU" dirty="0" smtClean="0"/>
              <a:t>                о широком,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толстом носе.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852936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Марфушка</a:t>
            </a:r>
            <a:r>
              <a:rPr lang="ru-RU" dirty="0" smtClean="0"/>
              <a:t> с </a:t>
            </a:r>
            <a:r>
              <a:rPr lang="ru-RU" dirty="0" err="1" smtClean="0"/>
              <a:t>Прошкой</a:t>
            </a:r>
            <a:r>
              <a:rPr lang="ru-RU" dirty="0" smtClean="0"/>
              <a:t> ели вареную картошку.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996952"/>
            <a:ext cx="324036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Живу хоть в поле,</a:t>
            </a:r>
          </a:p>
          <a:p>
            <a:pPr>
              <a:buNone/>
            </a:pPr>
            <a:r>
              <a:rPr lang="ru-RU" dirty="0" smtClean="0"/>
              <a:t>       А все в неволе.</a:t>
            </a:r>
          </a:p>
          <a:p>
            <a:pPr>
              <a:buNone/>
            </a:pPr>
            <a:r>
              <a:rPr lang="ru-RU" dirty="0" smtClean="0"/>
              <a:t>       Я в потёмках сплю</a:t>
            </a:r>
          </a:p>
          <a:p>
            <a:pPr>
              <a:buNone/>
            </a:pPr>
            <a:r>
              <a:rPr lang="ru-RU" dirty="0" smtClean="0"/>
              <a:t>       И запас коплю.</a:t>
            </a:r>
          </a:p>
          <a:p>
            <a:r>
              <a:rPr lang="ru-RU" dirty="0" smtClean="0"/>
              <a:t>              Неказиста, шишковата,</a:t>
            </a:r>
          </a:p>
          <a:p>
            <a:pPr>
              <a:buNone/>
            </a:pPr>
            <a:r>
              <a:rPr lang="ru-RU" dirty="0" smtClean="0"/>
              <a:t>                  А придёт на стол она,-- </a:t>
            </a:r>
          </a:p>
          <a:p>
            <a:pPr>
              <a:buNone/>
            </a:pPr>
            <a:r>
              <a:rPr lang="ru-RU" dirty="0" smtClean="0"/>
              <a:t>                  Скажут весело ребята:</a:t>
            </a:r>
          </a:p>
          <a:p>
            <a:pPr>
              <a:buNone/>
            </a:pPr>
            <a:r>
              <a:rPr lang="ru-RU" dirty="0" smtClean="0"/>
              <a:t>                  «Ну, рассыпчата, вкусна!»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Кругла, рассыпчата, бела,</a:t>
            </a:r>
          </a:p>
          <a:p>
            <a:pPr>
              <a:buNone/>
            </a:pPr>
            <a:r>
              <a:rPr lang="ru-RU" dirty="0" smtClean="0"/>
              <a:t>    На стол с полей пришла.</a:t>
            </a:r>
          </a:p>
          <a:p>
            <a:pPr>
              <a:buNone/>
            </a:pPr>
            <a:r>
              <a:rPr lang="ru-RU" dirty="0" smtClean="0"/>
              <a:t>    Ты посоли её немножко.</a:t>
            </a:r>
          </a:p>
          <a:p>
            <a:pPr>
              <a:buNone/>
            </a:pPr>
            <a:r>
              <a:rPr lang="ru-RU" dirty="0" smtClean="0"/>
              <a:t>    Ведь, правда, вкусная ……</a:t>
            </a:r>
          </a:p>
          <a:p>
            <a:r>
              <a:rPr lang="ru-RU" dirty="0"/>
              <a:t> </a:t>
            </a:r>
            <a:r>
              <a:rPr lang="ru-RU" dirty="0" smtClean="0"/>
              <a:t>          Что копали из земли,</a:t>
            </a:r>
          </a:p>
          <a:p>
            <a:pPr>
              <a:buNone/>
            </a:pPr>
            <a:r>
              <a:rPr lang="ru-RU" dirty="0" smtClean="0"/>
              <a:t>               Жарили, варили?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Что в золе мы испекли,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Ели да хвалили?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Он и в дождик, он и в зной</a:t>
            </a:r>
          </a:p>
          <a:p>
            <a:pPr>
              <a:buNone/>
            </a:pPr>
            <a:r>
              <a:rPr lang="ru-RU" dirty="0" smtClean="0"/>
              <a:t>       Прячет клубни под землёй.</a:t>
            </a:r>
          </a:p>
          <a:p>
            <a:pPr>
              <a:buNone/>
            </a:pPr>
            <a:r>
              <a:rPr lang="ru-RU" dirty="0" smtClean="0"/>
              <a:t>       Клубни вытянешь на свет– </a:t>
            </a:r>
          </a:p>
          <a:p>
            <a:pPr>
              <a:buNone/>
            </a:pPr>
            <a:r>
              <a:rPr lang="ru-RU" dirty="0" smtClean="0"/>
              <a:t>       Вот и завтрак, и обед.</a:t>
            </a:r>
          </a:p>
          <a:p>
            <a:r>
              <a:rPr lang="ru-RU" dirty="0"/>
              <a:t> </a:t>
            </a:r>
            <a:r>
              <a:rPr lang="ru-RU" dirty="0" smtClean="0"/>
              <a:t>          Белые кисти– напрасный наряд;</a:t>
            </a:r>
          </a:p>
          <a:p>
            <a:pPr>
              <a:buNone/>
            </a:pPr>
            <a:r>
              <a:rPr lang="ru-RU" dirty="0" smtClean="0"/>
              <a:t>               Зелёные кисти– опасный яд;</a:t>
            </a:r>
          </a:p>
          <a:p>
            <a:pPr>
              <a:buNone/>
            </a:pPr>
            <a:r>
              <a:rPr lang="ru-RU" dirty="0" smtClean="0"/>
              <a:t>               Но под ногой– клад золотой.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В темноте живёт всё лето,</a:t>
            </a:r>
          </a:p>
          <a:p>
            <a:pPr>
              <a:buNone/>
            </a:pPr>
            <a:r>
              <a:rPr lang="ru-RU" dirty="0" smtClean="0"/>
              <a:t>     Как солдат, в мундир одета,</a:t>
            </a:r>
          </a:p>
          <a:p>
            <a:pPr>
              <a:buNone/>
            </a:pPr>
            <a:r>
              <a:rPr lang="ru-RU" dirty="0" smtClean="0"/>
              <a:t>     А сними мундир– </a:t>
            </a:r>
          </a:p>
          <a:p>
            <a:pPr>
              <a:buNone/>
            </a:pPr>
            <a:r>
              <a:rPr lang="ru-RU" dirty="0" smtClean="0"/>
              <a:t>     Бела гостья нашего стола!</a:t>
            </a:r>
          </a:p>
          <a:p>
            <a:r>
              <a:rPr lang="ru-RU" dirty="0" smtClean="0"/>
              <a:t>               И зелен, и густ</a:t>
            </a:r>
          </a:p>
          <a:p>
            <a:pPr>
              <a:buNone/>
            </a:pPr>
            <a:r>
              <a:rPr lang="ru-RU" dirty="0" smtClean="0"/>
              <a:t>                   На грядке куст,</a:t>
            </a:r>
          </a:p>
          <a:p>
            <a:pPr>
              <a:buNone/>
            </a:pPr>
            <a:r>
              <a:rPr lang="ru-RU" dirty="0" smtClean="0"/>
              <a:t>                   Покопай немножко,</a:t>
            </a:r>
          </a:p>
          <a:p>
            <a:pPr>
              <a:buNone/>
            </a:pPr>
            <a:r>
              <a:rPr lang="ru-RU" dirty="0" smtClean="0"/>
              <a:t>                   Под кустом………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Меня – единственную в мире– </a:t>
            </a:r>
          </a:p>
          <a:p>
            <a:pPr>
              <a:buNone/>
            </a:pPr>
            <a:r>
              <a:rPr lang="ru-RU" dirty="0" smtClean="0"/>
              <a:t>     Не просто варят, а в мундире.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Закопали в землю в мае</a:t>
            </a:r>
          </a:p>
          <a:p>
            <a:pPr>
              <a:buNone/>
            </a:pPr>
            <a:r>
              <a:rPr lang="ru-RU" dirty="0" smtClean="0"/>
              <a:t>                    И сто дней не вынимали,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А копать под осень стали– </a:t>
            </a:r>
          </a:p>
          <a:p>
            <a:pPr>
              <a:buNone/>
            </a:pPr>
            <a:r>
              <a:rPr lang="ru-RU" dirty="0" smtClean="0"/>
              <a:t>                    Не одну     нашли, а десять…</a:t>
            </a:r>
          </a:p>
          <a:p>
            <a:pPr>
              <a:buNone/>
            </a:pPr>
            <a:r>
              <a:rPr lang="ru-RU" dirty="0" smtClean="0"/>
              <a:t>                    Как её названье, дети?</a:t>
            </a:r>
          </a:p>
          <a:p>
            <a:r>
              <a:rPr lang="ru-RU" dirty="0" smtClean="0"/>
              <a:t>В землю пряталась матрёшка,</a:t>
            </a:r>
          </a:p>
          <a:p>
            <a:pPr>
              <a:buNone/>
            </a:pPr>
            <a:r>
              <a:rPr lang="ru-RU" dirty="0" smtClean="0"/>
              <a:t>    По прозванию……….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Лежат в землянке</a:t>
            </a:r>
          </a:p>
          <a:p>
            <a:pPr>
              <a:buNone/>
            </a:pPr>
            <a:r>
              <a:rPr lang="ru-RU" dirty="0" smtClean="0"/>
              <a:t>    Вкривь и вкось– </a:t>
            </a:r>
          </a:p>
          <a:p>
            <a:pPr>
              <a:buNone/>
            </a:pPr>
            <a:r>
              <a:rPr lang="ru-RU" dirty="0" smtClean="0"/>
              <a:t>    Ноги вместе,</a:t>
            </a:r>
          </a:p>
          <a:p>
            <a:pPr>
              <a:buNone/>
            </a:pPr>
            <a:r>
              <a:rPr lang="ru-RU" dirty="0" smtClean="0"/>
              <a:t>     А головы врозь.</a:t>
            </a:r>
          </a:p>
          <a:p>
            <a:r>
              <a:rPr lang="ru-RU" dirty="0" smtClean="0"/>
              <a:t>               «Орехи» в земле,</a:t>
            </a:r>
          </a:p>
          <a:p>
            <a:pPr>
              <a:buNone/>
            </a:pPr>
            <a:r>
              <a:rPr lang="ru-RU" dirty="0" smtClean="0"/>
              <a:t>                     Листья на земле.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Цветок напрасный,</a:t>
            </a:r>
          </a:p>
          <a:p>
            <a:pPr>
              <a:buNone/>
            </a:pPr>
            <a:r>
              <a:rPr lang="ru-RU" dirty="0" smtClean="0"/>
              <a:t>     Плод опасный,</a:t>
            </a:r>
          </a:p>
          <a:p>
            <a:pPr>
              <a:buNone/>
            </a:pPr>
            <a:r>
              <a:rPr lang="ru-RU" dirty="0" smtClean="0"/>
              <a:t>     А все поле засажено.</a:t>
            </a:r>
          </a:p>
          <a:p>
            <a:r>
              <a:rPr lang="ru-RU" dirty="0"/>
              <a:t> </a:t>
            </a:r>
            <a:r>
              <a:rPr lang="ru-RU" dirty="0" smtClean="0"/>
              <a:t>          Зелень веток и плоды,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Ни скоту, ни людям,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В корне тоже нет еды,</a:t>
            </a:r>
          </a:p>
          <a:p>
            <a:pPr>
              <a:buNone/>
            </a:pPr>
            <a:r>
              <a:rPr lang="ru-RU" dirty="0" smtClean="0"/>
              <a:t>                 Что же есть мы будем?</a:t>
            </a:r>
          </a:p>
          <a:p>
            <a:r>
              <a:rPr lang="ru-RU" dirty="0" smtClean="0"/>
              <a:t>У лысой головки есть глазки и бровки,</a:t>
            </a:r>
          </a:p>
          <a:p>
            <a:pPr>
              <a:buNone/>
            </a:pPr>
            <a:r>
              <a:rPr lang="ru-RU" dirty="0" smtClean="0"/>
              <a:t>     Глаза чуть-чуть раскосы,</a:t>
            </a:r>
          </a:p>
          <a:p>
            <a:pPr>
              <a:buNone/>
            </a:pPr>
            <a:r>
              <a:rPr lang="ru-RU" dirty="0" smtClean="0"/>
              <a:t>     А брови безволосы.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381000"/>
            <a:ext cx="8890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В поле на пригорке</a:t>
            </a:r>
          </a:p>
          <a:p>
            <a:pPr>
              <a:buNone/>
            </a:pPr>
            <a:r>
              <a:rPr lang="ru-RU" dirty="0" smtClean="0"/>
              <a:t>     Крот зарылся в норке:</a:t>
            </a:r>
          </a:p>
          <a:p>
            <a:pPr>
              <a:buNone/>
            </a:pPr>
            <a:r>
              <a:rPr lang="ru-RU" dirty="0" smtClean="0"/>
              <a:t>     Кругленький да сытый,</a:t>
            </a:r>
          </a:p>
          <a:p>
            <a:pPr>
              <a:buNone/>
            </a:pPr>
            <a:r>
              <a:rPr lang="ru-RU" dirty="0" smtClean="0"/>
              <a:t>     А глаза закрыты;</a:t>
            </a:r>
          </a:p>
          <a:p>
            <a:pPr>
              <a:buNone/>
            </a:pPr>
            <a:r>
              <a:rPr lang="ru-RU" dirty="0" smtClean="0"/>
              <a:t>     Только туп кротовый нос,</a:t>
            </a:r>
          </a:p>
          <a:p>
            <a:pPr>
              <a:buNone/>
            </a:pPr>
            <a:r>
              <a:rPr lang="ru-RU" dirty="0" smtClean="0"/>
              <a:t>     Да и кожа без волос.</a:t>
            </a:r>
          </a:p>
          <a:p>
            <a:r>
              <a:rPr lang="ru-RU" dirty="0" smtClean="0"/>
              <a:t>Все друзья зовут Антошку</a:t>
            </a:r>
          </a:p>
          <a:p>
            <a:pPr>
              <a:buNone/>
            </a:pPr>
            <a:r>
              <a:rPr lang="ru-RU" dirty="0" smtClean="0"/>
              <a:t>     Им помочь копать ….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 Птица-полевица</a:t>
            </a:r>
          </a:p>
          <a:p>
            <a:pPr>
              <a:buNone/>
            </a:pPr>
            <a:r>
              <a:rPr lang="ru-RU" dirty="0" smtClean="0"/>
              <a:t>        На грядке гнездится:</a:t>
            </a:r>
          </a:p>
          <a:p>
            <a:pPr>
              <a:buNone/>
            </a:pPr>
            <a:r>
              <a:rPr lang="ru-RU" dirty="0" smtClean="0"/>
              <a:t>        Яйца в землю положила.</a:t>
            </a:r>
          </a:p>
          <a:p>
            <a:pPr>
              <a:buNone/>
            </a:pPr>
            <a:r>
              <a:rPr lang="ru-RU" dirty="0" smtClean="0"/>
              <a:t>        Неглубоко их зарыла;</a:t>
            </a:r>
          </a:p>
          <a:p>
            <a:pPr>
              <a:buNone/>
            </a:pPr>
            <a:r>
              <a:rPr lang="ru-RU" dirty="0" smtClean="0"/>
              <a:t>        Есть и крупны, есть и малы,</a:t>
            </a:r>
          </a:p>
          <a:p>
            <a:pPr>
              <a:buNone/>
            </a:pPr>
            <a:r>
              <a:rPr lang="ru-RU" dirty="0" smtClean="0"/>
              <a:t>        Скорлупою не белы.</a:t>
            </a:r>
          </a:p>
          <a:p>
            <a:r>
              <a:rPr lang="ru-RU" dirty="0"/>
              <a:t> </a:t>
            </a:r>
            <a:r>
              <a:rPr lang="ru-RU" dirty="0" smtClean="0"/>
              <a:t>            Курочка пустодом</a:t>
            </a:r>
          </a:p>
          <a:p>
            <a:pPr>
              <a:buNone/>
            </a:pPr>
            <a:r>
              <a:rPr lang="ru-RU" dirty="0" smtClean="0"/>
              <a:t>                  Свила гнездо за двором,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Яйца несёт,</a:t>
            </a:r>
          </a:p>
          <a:p>
            <a:pPr>
              <a:buNone/>
            </a:pPr>
            <a:r>
              <a:rPr lang="ru-RU" dirty="0" smtClean="0"/>
              <a:t>                  В землю кладёт.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 землёю птица</a:t>
            </a:r>
          </a:p>
          <a:p>
            <a:pPr>
              <a:buNone/>
            </a:pPr>
            <a:r>
              <a:rPr lang="ru-RU" dirty="0" smtClean="0"/>
              <a:t>    Гнездо свила</a:t>
            </a:r>
          </a:p>
          <a:p>
            <a:pPr>
              <a:buNone/>
            </a:pPr>
            <a:r>
              <a:rPr lang="ru-RU" dirty="0" smtClean="0"/>
              <a:t>    И яиц нанесла.</a:t>
            </a:r>
          </a:p>
          <a:p>
            <a:r>
              <a:rPr lang="ru-RU" dirty="0" smtClean="0"/>
              <a:t>             В поле растёт трава– </a:t>
            </a:r>
          </a:p>
          <a:p>
            <a:pPr>
              <a:buNone/>
            </a:pPr>
            <a:r>
              <a:rPr lang="ru-RU" dirty="0" smtClean="0"/>
              <a:t>                  Большая голова;</a:t>
            </a:r>
          </a:p>
          <a:p>
            <a:pPr>
              <a:buNone/>
            </a:pPr>
            <a:r>
              <a:rPr lang="ru-RU" dirty="0" smtClean="0"/>
              <a:t>                  У травки стебель-ствол</a:t>
            </a:r>
          </a:p>
          <a:p>
            <a:pPr>
              <a:buNone/>
            </a:pPr>
            <a:r>
              <a:rPr lang="ru-RU" dirty="0" smtClean="0"/>
              <a:t>                  Корявый, словно кол.</a:t>
            </a:r>
          </a:p>
          <a:p>
            <a:pPr>
              <a:buNone/>
            </a:pPr>
            <a:r>
              <a:rPr lang="ru-RU" dirty="0" smtClean="0"/>
              <a:t>                  Но ни одной нет веточки,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120680" cy="43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интересно!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есть на свете продукт, питаясь которым человек может выжить длительное время, то это картофель.  Так утверждают специалисты.</a:t>
            </a:r>
          </a:p>
          <a:p>
            <a:r>
              <a:rPr lang="ru-RU" dirty="0" smtClean="0"/>
              <a:t>Однако картофель разный. Одни любят с белой мякотью. Другие– </a:t>
            </a:r>
            <a:r>
              <a:rPr lang="ru-RU" dirty="0" err="1" smtClean="0"/>
              <a:t>жёлтомясый</a:t>
            </a:r>
            <a:r>
              <a:rPr lang="ru-RU" dirty="0" smtClean="0"/>
              <a:t>. На родине картофеля, чилийском острове </a:t>
            </a:r>
            <a:r>
              <a:rPr lang="ru-RU" dirty="0" err="1" smtClean="0"/>
              <a:t>Чилоэ</a:t>
            </a:r>
            <a:r>
              <a:rPr lang="ru-RU" dirty="0" smtClean="0"/>
              <a:t>, едят только </a:t>
            </a:r>
            <a:r>
              <a:rPr lang="ru-RU" dirty="0" err="1" smtClean="0"/>
              <a:t>жёлтомясый</a:t>
            </a:r>
            <a:r>
              <a:rPr lang="ru-RU" dirty="0" smtClean="0"/>
              <a:t>. Он кажется им вдесятеро вкуснее. Не только </a:t>
            </a:r>
            <a:r>
              <a:rPr lang="ru-RU" dirty="0" err="1" smtClean="0"/>
              <a:t>чилоанцам</a:t>
            </a:r>
            <a:r>
              <a:rPr lang="ru-RU" dirty="0" smtClean="0"/>
              <a:t>. Вся Южная Америка сажает и ест клубни с жёлтым мясом.</a:t>
            </a:r>
          </a:p>
          <a:p>
            <a:r>
              <a:rPr lang="ru-RU" dirty="0" smtClean="0"/>
              <a:t>В Европе такого единодушия нет. В начале прошлого века </a:t>
            </a:r>
            <a:r>
              <a:rPr lang="ru-RU" dirty="0" err="1" smtClean="0"/>
              <a:t>лодонцы</a:t>
            </a:r>
            <a:r>
              <a:rPr lang="ru-RU" dirty="0" smtClean="0"/>
              <a:t> так увлеклись жёлтой мякотью, что предпочли её белой. Во Франции долгое время примеру лондонцев следовали парижане. (А.Смирнов)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Выпишите существительные 2-го склонения. Выделите в них окончания.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есть на свете продукт, питаясь которым человек может выжить длительное время, то это картофель.  Так утверждают специалисты.</a:t>
            </a:r>
          </a:p>
          <a:p>
            <a:r>
              <a:rPr lang="ru-RU" dirty="0" smtClean="0"/>
              <a:t>Однако картофель разный. Одни любят с белой мякотью. Другие– </a:t>
            </a:r>
            <a:r>
              <a:rPr lang="ru-RU" dirty="0" err="1" smtClean="0"/>
              <a:t>жёлтомясый</a:t>
            </a:r>
            <a:r>
              <a:rPr lang="ru-RU" dirty="0" smtClean="0"/>
              <a:t>. На родине картофеля, чилийском острове </a:t>
            </a:r>
            <a:r>
              <a:rPr lang="ru-RU" dirty="0" err="1" smtClean="0"/>
              <a:t>Чилоэ</a:t>
            </a:r>
            <a:r>
              <a:rPr lang="ru-RU" dirty="0" smtClean="0"/>
              <a:t>, едят только </a:t>
            </a:r>
            <a:r>
              <a:rPr lang="ru-RU" dirty="0" err="1" smtClean="0"/>
              <a:t>жёлтомясый</a:t>
            </a:r>
            <a:r>
              <a:rPr lang="ru-RU" dirty="0" smtClean="0"/>
              <a:t>. Он кажется им вдесятеро вкуснее. Не только </a:t>
            </a:r>
            <a:r>
              <a:rPr lang="ru-RU" dirty="0" err="1" smtClean="0"/>
              <a:t>чилоанцам</a:t>
            </a:r>
            <a:r>
              <a:rPr lang="ru-RU" dirty="0" smtClean="0"/>
              <a:t>. Вся Южная Америка сажает и ест клубни с жёлтым мясом.</a:t>
            </a:r>
          </a:p>
          <a:p>
            <a:r>
              <a:rPr lang="ru-RU" dirty="0" smtClean="0"/>
              <a:t>В Европе такого единодушия нет. В начале прошлого века </a:t>
            </a:r>
            <a:r>
              <a:rPr lang="ru-RU" dirty="0" err="1" smtClean="0"/>
              <a:t>лодонцы</a:t>
            </a:r>
            <a:r>
              <a:rPr lang="ru-RU" dirty="0" smtClean="0"/>
              <a:t> так увлеклись жёлтой мякотью, что предпочли её белой. Во Франции долгое время примеру лондонцев следовали парижане. (А.Смирнов)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Выпишите слова с безударными гласными, проверяемыми ударением. Поставьте ударение. Напишите проверочные слова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есть на свете продукт, питаясь которым человек может выжить длительное время, то это картофель.  Так утверждают специалисты.</a:t>
            </a:r>
          </a:p>
          <a:p>
            <a:r>
              <a:rPr lang="ru-RU" dirty="0" smtClean="0"/>
              <a:t>Однако картофель разный. Одни любят с белой мякотью. Другие– </a:t>
            </a:r>
            <a:r>
              <a:rPr lang="ru-RU" dirty="0" err="1" smtClean="0"/>
              <a:t>жёлтомясый</a:t>
            </a:r>
            <a:r>
              <a:rPr lang="ru-RU" dirty="0" smtClean="0"/>
              <a:t>. На родине картофеля, чилийском острове </a:t>
            </a:r>
            <a:r>
              <a:rPr lang="ru-RU" dirty="0" err="1" smtClean="0"/>
              <a:t>Чилоэ</a:t>
            </a:r>
            <a:r>
              <a:rPr lang="ru-RU" dirty="0" smtClean="0"/>
              <a:t>, едят только </a:t>
            </a:r>
            <a:r>
              <a:rPr lang="ru-RU" dirty="0" err="1" smtClean="0"/>
              <a:t>жёлтомясый</a:t>
            </a:r>
            <a:r>
              <a:rPr lang="ru-RU" dirty="0" smtClean="0"/>
              <a:t>. Он кажется им вдесятеро вкуснее. Не только </a:t>
            </a:r>
            <a:r>
              <a:rPr lang="ru-RU" dirty="0" err="1" smtClean="0"/>
              <a:t>чилоанцам</a:t>
            </a:r>
            <a:r>
              <a:rPr lang="ru-RU" dirty="0" smtClean="0"/>
              <a:t>. Вся Южная Америка сажает и ест клубни с жёлтым мясом.</a:t>
            </a:r>
          </a:p>
          <a:p>
            <a:r>
              <a:rPr lang="ru-RU" dirty="0" smtClean="0"/>
              <a:t>В Европе такого единодушия нет. В начале прошлого века </a:t>
            </a:r>
            <a:r>
              <a:rPr lang="ru-RU" dirty="0" err="1" smtClean="0"/>
              <a:t>лодонцы</a:t>
            </a:r>
            <a:r>
              <a:rPr lang="ru-RU" dirty="0" smtClean="0"/>
              <a:t> так увлеклись жёлтой мякотью, что предпочли её белой. Во Франции долгое время примеру лондонцев следовали парижане. </a:t>
            </a:r>
            <a:r>
              <a:rPr lang="ru-RU" smtClean="0"/>
              <a:t>(А.Смирнов)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Прочти! Это интересно!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Картофеля глазки,</a:t>
            </a:r>
          </a:p>
          <a:p>
            <a:pPr>
              <a:buNone/>
            </a:pPr>
            <a:r>
              <a:rPr lang="ru-RU" dirty="0" smtClean="0"/>
              <a:t>Не глазки– </a:t>
            </a:r>
            <a:r>
              <a:rPr lang="ru-RU" dirty="0" err="1" smtClean="0"/>
              <a:t>глазки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Входите-ка в землю,</a:t>
            </a:r>
          </a:p>
          <a:p>
            <a:pPr>
              <a:buNone/>
            </a:pPr>
            <a:r>
              <a:rPr lang="ru-RU" dirty="0" smtClean="0"/>
              <a:t>Влезайте, дружки!</a:t>
            </a:r>
          </a:p>
          <a:p>
            <a:pPr>
              <a:buNone/>
            </a:pPr>
            <a:r>
              <a:rPr lang="ru-RU" dirty="0" smtClean="0"/>
              <a:t>Лежите и зрейте.</a:t>
            </a:r>
          </a:p>
          <a:p>
            <a:pPr>
              <a:buNone/>
            </a:pPr>
            <a:r>
              <a:rPr lang="ru-RU" dirty="0" smtClean="0"/>
              <a:t>Пусть будет ботва</a:t>
            </a:r>
          </a:p>
          <a:p>
            <a:pPr>
              <a:buNone/>
            </a:pPr>
            <a:r>
              <a:rPr lang="ru-RU" dirty="0" smtClean="0"/>
              <a:t>Зелёной и тоненькой,</a:t>
            </a:r>
          </a:p>
          <a:p>
            <a:pPr>
              <a:buNone/>
            </a:pPr>
            <a:r>
              <a:rPr lang="ru-RU" dirty="0" smtClean="0"/>
              <a:t>Как кружева.   (</a:t>
            </a:r>
            <a:r>
              <a:rPr lang="ru-RU" dirty="0" err="1" smtClean="0"/>
              <a:t>Л.Квитко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00981"/>
            <a:ext cx="4079354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 картошки важный вид,</a:t>
            </a:r>
          </a:p>
          <a:p>
            <a:pPr>
              <a:buNone/>
            </a:pPr>
            <a:r>
              <a:rPr lang="ru-RU" dirty="0" smtClean="0"/>
              <a:t>Нам картошка говорит:</a:t>
            </a:r>
          </a:p>
          <a:p>
            <a:pPr>
              <a:buNone/>
            </a:pPr>
            <a:r>
              <a:rPr lang="ru-RU" dirty="0" smtClean="0"/>
              <a:t>«Я главнее всех в квартире</a:t>
            </a:r>
          </a:p>
          <a:p>
            <a:pPr>
              <a:buNone/>
            </a:pPr>
            <a:r>
              <a:rPr lang="ru-RU" dirty="0" smtClean="0"/>
              <a:t>Потому, что я в мундире!»   (А. Шевченко)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52" y="3863181"/>
            <a:ext cx="3633192" cy="2982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Выпиши 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больших площадей картофель убирают при помощи специальных машин-картофелекопалок.</a:t>
            </a:r>
          </a:p>
          <a:p>
            <a:r>
              <a:rPr lang="ru-RU" dirty="0" smtClean="0"/>
              <a:t>Обед наш был небогат: хлеб, кусочек сала и несколько варёных картофелин.</a:t>
            </a:r>
          </a:p>
          <a:p>
            <a:r>
              <a:rPr lang="ru-RU" dirty="0" smtClean="0"/>
              <a:t>После трудового дня как вкусен был картофельный суп с грибами.</a:t>
            </a:r>
          </a:p>
          <a:p>
            <a:r>
              <a:rPr lang="ru-RU" dirty="0" smtClean="0"/>
              <a:t>У картошки важный вид,</a:t>
            </a:r>
          </a:p>
          <a:p>
            <a:pPr>
              <a:buNone/>
            </a:pPr>
            <a:r>
              <a:rPr lang="ru-RU" dirty="0" smtClean="0"/>
              <a:t>Нам картошка говорит…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3332"/>
            <a:ext cx="7056784" cy="5391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512" y="2714625"/>
            <a:ext cx="9429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 падежи у слова картофель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Картофель в мундире.</a:t>
            </a:r>
          </a:p>
          <a:p>
            <a:r>
              <a:rPr lang="ru-RU" dirty="0" smtClean="0"/>
              <a:t>Картофель с селёдкой.</a:t>
            </a:r>
          </a:p>
          <a:p>
            <a:r>
              <a:rPr lang="ru-RU" dirty="0" smtClean="0"/>
              <a:t>Оладьи из картофеля.</a:t>
            </a:r>
          </a:p>
          <a:p>
            <a:r>
              <a:rPr lang="ru-RU" dirty="0" smtClean="0"/>
              <a:t>Мешок из-под картофеля.</a:t>
            </a:r>
          </a:p>
          <a:p>
            <a:r>
              <a:rPr lang="ru-RU" dirty="0" smtClean="0"/>
              <a:t>Очистки от картофеля.</a:t>
            </a:r>
          </a:p>
          <a:p>
            <a:r>
              <a:rPr lang="ru-RU" dirty="0" smtClean="0"/>
              <a:t>Картофель растёт.</a:t>
            </a:r>
          </a:p>
          <a:p>
            <a:r>
              <a:rPr lang="ru-RU" dirty="0" smtClean="0"/>
              <a:t>Котлеты с картофелем.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17638"/>
            <a:ext cx="2154163" cy="2864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Говори правильно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Жареный картофель.</a:t>
            </a:r>
          </a:p>
          <a:p>
            <a:r>
              <a:rPr lang="ru-RU" dirty="0" smtClean="0"/>
              <a:t>Картофель сварился.</a:t>
            </a:r>
          </a:p>
          <a:p>
            <a:r>
              <a:rPr lang="ru-RU" dirty="0" smtClean="0"/>
              <a:t>Жареная картошка. </a:t>
            </a:r>
          </a:p>
          <a:p>
            <a:r>
              <a:rPr lang="ru-RU" dirty="0" smtClean="0"/>
              <a:t>Картошка сварилась.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517" y="3212976"/>
            <a:ext cx="3715878" cy="3230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362" y="1047750"/>
            <a:ext cx="48672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 овоща, растение со съедобными клубнями, богатыми крахмалом, а также сами клубнями.</a:t>
            </a:r>
          </a:p>
          <a:p>
            <a:r>
              <a:rPr lang="ru-RU" dirty="0" smtClean="0"/>
              <a:t>Огородное растение, овощ.</a:t>
            </a:r>
          </a:p>
          <a:p>
            <a:r>
              <a:rPr lang="ru-RU" dirty="0" smtClean="0"/>
              <a:t>Подземные клубни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этого растения,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употребляемые в пищу.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97" y="3674391"/>
            <a:ext cx="4211960" cy="3209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Название этому растению, вывезенному из Америки, дано в Италии. Там в 16веке заморские клубни показались похожими на гриб трюфель: как и он, они росли под землёй. «Трюфель» по-итальянски– «</a:t>
            </a:r>
            <a:r>
              <a:rPr lang="ru-RU" dirty="0" err="1" smtClean="0"/>
              <a:t>тартуфоло</a:t>
            </a:r>
            <a:r>
              <a:rPr lang="ru-RU" dirty="0" smtClean="0"/>
              <a:t>»; это слово немцы превратили в «картофель»; отсюда пошли и польское «картофеля», и украинское «</a:t>
            </a:r>
            <a:r>
              <a:rPr lang="ru-RU" dirty="0" err="1" smtClean="0"/>
              <a:t>картопля</a:t>
            </a:r>
            <a:r>
              <a:rPr lang="ru-RU" dirty="0" smtClean="0"/>
              <a:t>», и наши «картофель», «картошка». Само же исходное «</a:t>
            </a:r>
            <a:r>
              <a:rPr lang="ru-RU" dirty="0" err="1" smtClean="0"/>
              <a:t>тартуфоло</a:t>
            </a:r>
            <a:r>
              <a:rPr lang="ru-RU" dirty="0" smtClean="0"/>
              <a:t>», по-видимому, связано с латинским «</a:t>
            </a:r>
            <a:r>
              <a:rPr lang="ru-RU" dirty="0" err="1" smtClean="0"/>
              <a:t>тэрратубер</a:t>
            </a:r>
            <a:r>
              <a:rPr lang="ru-RU" dirty="0" smtClean="0"/>
              <a:t>»– «земляной клубень». (Л.Успенский).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676275"/>
            <a:ext cx="476250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0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Россию картофель попал в 18веке при Петре1 вместе с его немецким названием. Крестьяне долго не принимали незнакомый овощ и называли его «чёртово яблоко».  Но прошло время и они оценили по заслугам неприхотливое и урожайное растение. Так и прижился в России картофель, а слово зазвучало совсем по-русски: «картошка». А сейчас мы называем картофель вторым хлебом.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конца 17века во Франции и Германии картофель был декоративным растением: его высаживали на клумбах, его цветами украшали причёски и дарили  букетики картофельных цветков.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89040"/>
            <a:ext cx="3273152" cy="2519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картофель</a:t>
            </a:r>
          </a:p>
          <a:p>
            <a:r>
              <a:rPr lang="ru-RU" dirty="0" smtClean="0"/>
              <a:t>картофелина</a:t>
            </a:r>
          </a:p>
          <a:p>
            <a:r>
              <a:rPr lang="ru-RU" dirty="0" err="1" smtClean="0"/>
              <a:t>картофелинка</a:t>
            </a:r>
            <a:endParaRPr lang="ru-RU" dirty="0" smtClean="0"/>
          </a:p>
          <a:p>
            <a:r>
              <a:rPr lang="ru-RU" dirty="0" smtClean="0"/>
              <a:t>картофелечистка</a:t>
            </a:r>
          </a:p>
          <a:p>
            <a:r>
              <a:rPr lang="ru-RU" dirty="0" smtClean="0"/>
              <a:t>картофельный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317702"/>
            <a:ext cx="2940918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1276</Words>
  <Application>Microsoft Office PowerPoint</Application>
  <PresentationFormat>Экран (4:3)</PresentationFormat>
  <Paragraphs>175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Calibri</vt:lpstr>
      <vt:lpstr>Тема Office</vt:lpstr>
      <vt:lpstr>картофель</vt:lpstr>
      <vt:lpstr>Презентация PowerPoint</vt:lpstr>
      <vt:lpstr>Презентация PowerPoint</vt:lpstr>
      <vt:lpstr>Значение слова</vt:lpstr>
      <vt:lpstr>Происхождение слова</vt:lpstr>
      <vt:lpstr>Презентация PowerPoint</vt:lpstr>
      <vt:lpstr>Происхождение слова</vt:lpstr>
      <vt:lpstr>Происхождение слова</vt:lpstr>
      <vt:lpstr>Однокоренные слова</vt:lpstr>
      <vt:lpstr>Пословицы </vt:lpstr>
      <vt:lpstr>Фразеологизмы </vt:lpstr>
      <vt:lpstr>Скороговорки 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Загадки </vt:lpstr>
      <vt:lpstr>Презентация PowerPoint</vt:lpstr>
      <vt:lpstr>Это интересно!</vt:lpstr>
      <vt:lpstr>Выпишите существительные 2-го склонения. Выделите в них окончания.</vt:lpstr>
      <vt:lpstr>Выпишите слова с безударными гласными, проверяемыми ударением. Поставьте ударение. Напишите проверочные слова.</vt:lpstr>
      <vt:lpstr>Прочти! Это интересно!</vt:lpstr>
      <vt:lpstr>Запомни </vt:lpstr>
      <vt:lpstr>Выпиши однокоренные слова</vt:lpstr>
      <vt:lpstr>Определи падежи у слова картофель</vt:lpstr>
      <vt:lpstr>Говори правильно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картофель</dc:title>
  <dc:creator>Дегтерева</dc:creator>
  <cp:lastModifiedBy>Татьяна Дегтерева</cp:lastModifiedBy>
  <cp:revision>23</cp:revision>
  <dcterms:created xsi:type="dcterms:W3CDTF">2012-07-20T14:03:56Z</dcterms:created>
  <dcterms:modified xsi:type="dcterms:W3CDTF">2014-11-21T21:34:00Z</dcterms:modified>
</cp:coreProperties>
</file>