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2" r:id="rId15"/>
    <p:sldId id="263" r:id="rId16"/>
    <p:sldId id="264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6102846" cy="49685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0072" y="5517232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Дегтерева Татьяна Борисовна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Этот увалень зелёный</a:t>
            </a:r>
            <a:br>
              <a:rPr lang="ru-RU" dirty="0"/>
            </a:br>
            <a:r>
              <a:rPr lang="ru-RU" dirty="0"/>
              <a:t>Аккуратный и холёный.</a:t>
            </a:r>
            <a:br>
              <a:rPr lang="ru-RU" dirty="0"/>
            </a:br>
            <a:r>
              <a:rPr lang="ru-RU" dirty="0"/>
              <a:t>Без загара бледный, светлый.</a:t>
            </a:r>
            <a:br>
              <a:rPr lang="ru-RU" dirty="0"/>
            </a:br>
            <a:r>
              <a:rPr lang="ru-RU" dirty="0"/>
              <a:t>Солнцу, дождику и ветру</a:t>
            </a:r>
            <a:br>
              <a:rPr lang="ru-RU" dirty="0"/>
            </a:br>
            <a:r>
              <a:rPr lang="ru-RU" dirty="0"/>
              <a:t>Подставляет свой бочок</a:t>
            </a:r>
            <a:br>
              <a:rPr lang="ru-RU" dirty="0"/>
            </a:br>
            <a:r>
              <a:rPr lang="ru-RU" dirty="0"/>
              <a:t>Огородник</a:t>
            </a:r>
            <a:r>
              <a:rPr lang="ru-RU" dirty="0" smtClean="0"/>
              <a:t>....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Он большой, продолговатый</a:t>
            </a:r>
            <a:br>
              <a:rPr lang="ru-RU" dirty="0"/>
            </a:br>
            <a:r>
              <a:rPr lang="ru-RU" dirty="0"/>
              <a:t>И немного полосатый.</a:t>
            </a:r>
            <a:br>
              <a:rPr lang="ru-RU" dirty="0"/>
            </a:br>
            <a:r>
              <a:rPr lang="ru-RU" dirty="0"/>
              <a:t>Лег на землю на бочок</a:t>
            </a:r>
            <a:br>
              <a:rPr lang="ru-RU" dirty="0"/>
            </a:br>
            <a:r>
              <a:rPr lang="ru-RU" dirty="0"/>
              <a:t>Аппетитный - </a:t>
            </a:r>
            <a:r>
              <a:rPr lang="ru-RU" dirty="0" smtClean="0"/>
              <a:t>… .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1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Часто видим мы на грядке</a:t>
            </a:r>
            <a:br>
              <a:rPr lang="ru-RU" dirty="0"/>
            </a:br>
            <a:r>
              <a:rPr lang="ru-RU" dirty="0"/>
              <a:t>Как играет с нами в прятки</a:t>
            </a:r>
            <a:br>
              <a:rPr lang="ru-RU" dirty="0"/>
            </a:br>
            <a:r>
              <a:rPr lang="ru-RU" dirty="0"/>
              <a:t>Светлый овощ - толстячок,</a:t>
            </a:r>
            <a:br>
              <a:rPr lang="ru-RU" dirty="0"/>
            </a:br>
            <a:r>
              <a:rPr lang="ru-RU" dirty="0"/>
              <a:t>Повернувшись на бочок.</a:t>
            </a:r>
            <a:br>
              <a:rPr lang="ru-RU" dirty="0"/>
            </a:br>
            <a:r>
              <a:rPr lang="ru-RU" dirty="0"/>
              <a:t>Своим листиком украдкой,</a:t>
            </a:r>
            <a:br>
              <a:rPr lang="ru-RU" dirty="0"/>
            </a:br>
            <a:r>
              <a:rPr lang="ru-RU" dirty="0"/>
              <a:t>Принакрывшись, дремлет сладко.</a:t>
            </a:r>
            <a:br>
              <a:rPr lang="ru-RU" dirty="0"/>
            </a:br>
            <a:r>
              <a:rPr lang="ru-RU" dirty="0"/>
              <a:t>И лежит, не шевелится,</a:t>
            </a:r>
            <a:br>
              <a:rPr lang="ru-RU" dirty="0"/>
            </a:br>
            <a:r>
              <a:rPr lang="ru-RU" dirty="0"/>
              <a:t>Стол украсить не стремиться.</a:t>
            </a:r>
            <a:br>
              <a:rPr lang="ru-RU" dirty="0"/>
            </a:br>
            <a:r>
              <a:rPr lang="ru-RU" dirty="0"/>
              <a:t>Долго спеет, вырастает,</a:t>
            </a:r>
            <a:br>
              <a:rPr lang="ru-RU" dirty="0"/>
            </a:br>
            <a:r>
              <a:rPr lang="ru-RU" dirty="0" err="1"/>
              <a:t>Витаминки</a:t>
            </a:r>
            <a:r>
              <a:rPr lang="ru-RU" dirty="0"/>
              <a:t> набирает.</a:t>
            </a:r>
            <a:br>
              <a:rPr lang="ru-RU" dirty="0"/>
            </a:br>
            <a:r>
              <a:rPr lang="ru-RU" dirty="0"/>
              <a:t>Этот овощ - не сморчок,</a:t>
            </a:r>
            <a:br>
              <a:rPr lang="ru-RU" dirty="0"/>
            </a:br>
            <a:r>
              <a:rPr lang="ru-RU" dirty="0"/>
              <a:t>Благородный </a:t>
            </a:r>
            <a:r>
              <a:rPr lang="ru-RU" dirty="0" smtClean="0"/>
              <a:t>    ….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1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Может тот овощ </a:t>
            </a:r>
            <a:br>
              <a:rPr lang="ru-RU" dirty="0"/>
            </a:br>
            <a:r>
              <a:rPr lang="ru-RU" dirty="0"/>
              <a:t>у бабушки Нади</a:t>
            </a:r>
            <a:br>
              <a:rPr lang="ru-RU" dirty="0"/>
            </a:br>
            <a:r>
              <a:rPr lang="ru-RU" dirty="0"/>
              <a:t>Пойти на икру и </a:t>
            </a:r>
            <a:br>
              <a:rPr lang="ru-RU" dirty="0"/>
            </a:br>
            <a:r>
              <a:rPr lang="ru-RU" dirty="0"/>
              <a:t>на горку оладий!</a:t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Что за овощ интересный?</a:t>
            </a:r>
            <a:br>
              <a:rPr lang="ru-RU" dirty="0"/>
            </a:br>
            <a:r>
              <a:rPr lang="ru-RU" dirty="0"/>
              <a:t>Говорят, что он полезный,</a:t>
            </a:r>
            <a:br>
              <a:rPr lang="ru-RU" dirty="0"/>
            </a:br>
            <a:r>
              <a:rPr lang="ru-RU" dirty="0"/>
              <a:t>Между листьями укрылся,</a:t>
            </a:r>
            <a:br>
              <a:rPr lang="ru-RU" dirty="0"/>
            </a:br>
            <a:r>
              <a:rPr lang="ru-RU" dirty="0"/>
              <a:t>На земле он развалился.</a:t>
            </a:r>
            <a:br>
              <a:rPr lang="ru-RU" dirty="0"/>
            </a:br>
            <a:r>
              <a:rPr lang="ru-RU" dirty="0"/>
              <a:t>Повернулся на </a:t>
            </a:r>
            <a:r>
              <a:rPr lang="ru-RU" dirty="0" smtClean="0"/>
              <a:t>бочок-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Это длинный</a:t>
            </a:r>
            <a:r>
              <a:rPr lang="ru-RU" dirty="0" smtClean="0"/>
              <a:t>…..  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5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Как малышка спит на грядке,</a:t>
            </a:r>
            <a:br>
              <a:rPr lang="ru-RU" dirty="0"/>
            </a:br>
            <a:r>
              <a:rPr lang="ru-RU" dirty="0"/>
              <a:t>Среди зелени в кроватке.</a:t>
            </a:r>
            <a:br>
              <a:rPr lang="ru-RU" dirty="0"/>
            </a:br>
            <a:r>
              <a:rPr lang="ru-RU" dirty="0"/>
              <a:t>Греет солнышком бочок...</a:t>
            </a:r>
            <a:br>
              <a:rPr lang="ru-RU" dirty="0"/>
            </a:br>
            <a:r>
              <a:rPr lang="ru-RU" dirty="0"/>
              <a:t>Кто растёт так? </a:t>
            </a:r>
            <a:r>
              <a:rPr lang="ru-RU" dirty="0" smtClean="0"/>
              <a:t>...  .</a:t>
            </a:r>
            <a:endParaRPr lang="ru-RU" dirty="0"/>
          </a:p>
          <a:p>
            <a:r>
              <a:rPr lang="ru-RU" dirty="0"/>
              <a:t>Без пупырышек, весь гладкий</a:t>
            </a:r>
            <a:br>
              <a:rPr lang="ru-RU" dirty="0"/>
            </a:br>
            <a:r>
              <a:rPr lang="ru-RU" dirty="0"/>
              <a:t>Огурец растёт на грядке.</a:t>
            </a:r>
            <a:br>
              <a:rPr lang="ru-RU" dirty="0"/>
            </a:br>
            <a:r>
              <a:rPr lang="ru-RU" dirty="0"/>
              <a:t>Это греет свой бочок</a:t>
            </a:r>
            <a:br>
              <a:rPr lang="ru-RU" dirty="0"/>
            </a:br>
            <a:r>
              <a:rPr lang="ru-RU" dirty="0"/>
              <a:t>Полосатый </a:t>
            </a:r>
            <a:r>
              <a:rPr lang="ru-RU" dirty="0" smtClean="0"/>
              <a:t>….  .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4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Моя бабушка очень вкусно готовит кабачковую икру.</a:t>
            </a:r>
          </a:p>
          <a:p>
            <a:r>
              <a:rPr lang="ru-RU" dirty="0" smtClean="0"/>
              <a:t>В субботу мы высаживали на грядки рассаду кабачков.</a:t>
            </a:r>
          </a:p>
          <a:p>
            <a:r>
              <a:rPr lang="ru-RU" dirty="0" smtClean="0"/>
              <a:t>Кабачки сорта «</a:t>
            </a:r>
            <a:r>
              <a:rPr lang="ru-RU" dirty="0" err="1" smtClean="0"/>
              <a:t>Цуккини</a:t>
            </a:r>
            <a:r>
              <a:rPr lang="ru-RU" dirty="0" smtClean="0"/>
              <a:t>» отличаются окраской и долгим хранением. Они могут пролежать в прохладном месте до весны.</a:t>
            </a:r>
          </a:p>
          <a:p>
            <a:r>
              <a:rPr lang="ru-RU" dirty="0" smtClean="0"/>
              <a:t>Есть плоды кабачков лучше совсем молодыми, когда в мякоти у них ещё только начинают формироваться семена.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Толстячок - кабачок</a:t>
            </a:r>
            <a:br>
              <a:rPr lang="ru-RU" dirty="0"/>
            </a:br>
            <a:r>
              <a:rPr lang="ru-RU" dirty="0"/>
              <a:t>Повернулся на бочок, </a:t>
            </a:r>
            <a:br>
              <a:rPr lang="ru-RU" dirty="0"/>
            </a:br>
            <a:r>
              <a:rPr lang="ru-RU" dirty="0"/>
              <a:t>-На грядке я ещё посплю,</a:t>
            </a:r>
            <a:br>
              <a:rPr lang="ru-RU" dirty="0"/>
            </a:br>
            <a:r>
              <a:rPr lang="ru-RU" dirty="0"/>
              <a:t>Дождик, солнышко люблю, </a:t>
            </a:r>
            <a:br>
              <a:rPr lang="ru-RU" dirty="0"/>
            </a:br>
            <a:r>
              <a:rPr lang="ru-RU" dirty="0"/>
              <a:t>Я люблю, где воздух чище! </a:t>
            </a:r>
            <a:br>
              <a:rPr lang="ru-RU" dirty="0"/>
            </a:br>
            <a:r>
              <a:rPr lang="ru-RU" dirty="0"/>
              <a:t>Большой вырос КАБАЧИЩЕ.</a:t>
            </a:r>
            <a:br>
              <a:rPr lang="ru-RU" dirty="0"/>
            </a:br>
            <a:r>
              <a:rPr lang="ru-RU" dirty="0"/>
              <a:t>Пока долго сладко спал, </a:t>
            </a:r>
            <a:br>
              <a:rPr lang="ru-RU" dirty="0"/>
            </a:br>
            <a:r>
              <a:rPr lang="ru-RU" dirty="0"/>
              <a:t>Придётся вызвать самосвал,</a:t>
            </a:r>
            <a:br>
              <a:rPr lang="ru-RU" dirty="0"/>
            </a:br>
            <a:r>
              <a:rPr lang="ru-RU" dirty="0"/>
              <a:t>Чтоб лежебоку увезти.</a:t>
            </a:r>
            <a:br>
              <a:rPr lang="ru-RU" dirty="0"/>
            </a:br>
            <a:r>
              <a:rPr lang="ru-RU" dirty="0"/>
              <a:t>-Хватит, больше не расти!</a:t>
            </a:r>
            <a:br>
              <a:rPr lang="ru-RU" dirty="0"/>
            </a:br>
            <a:r>
              <a:rPr lang="ru-RU" dirty="0"/>
              <a:t>Пожалей ты нас, дружище! -</a:t>
            </a:r>
            <a:br>
              <a:rPr lang="ru-RU" dirty="0"/>
            </a:br>
            <a:r>
              <a:rPr lang="ru-RU" dirty="0"/>
              <a:t>И ответил КАБАЧИЩЕ-</a:t>
            </a:r>
            <a:br>
              <a:rPr lang="ru-RU" dirty="0"/>
            </a:br>
            <a:r>
              <a:rPr lang="ru-RU" dirty="0"/>
              <a:t>Я собою очень горд-</a:t>
            </a:r>
            <a:br>
              <a:rPr lang="ru-RU" dirty="0"/>
            </a:br>
            <a:r>
              <a:rPr lang="ru-RU" dirty="0"/>
              <a:t>Мировой побил рекорд!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 по памяти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645024"/>
            <a:ext cx="3810000" cy="2984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8171"/>
            <a:ext cx="8363272" cy="4905945"/>
          </a:xfrm>
        </p:spPr>
      </p:pic>
    </p:spTree>
    <p:extLst>
      <p:ext uri="{BB962C8B-B14F-4D97-AF65-F5344CB8AC3E}">
        <p14:creationId xmlns:p14="http://schemas.microsoft.com/office/powerpoint/2010/main" val="10068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к</a:t>
            </a:r>
            <a:r>
              <a:rPr lang="ru-RU" sz="8000" b="1" i="1" dirty="0" smtClean="0"/>
              <a:t>а</a:t>
            </a:r>
            <a:r>
              <a:rPr lang="ru-RU" sz="8000" dirty="0" smtClean="0"/>
              <a:t>б</a:t>
            </a:r>
            <a:r>
              <a:rPr lang="ru-RU" sz="8000" b="1" i="1" dirty="0" smtClean="0"/>
              <a:t>а</a:t>
            </a:r>
            <a:r>
              <a:rPr lang="ru-RU" sz="8000" dirty="0" smtClean="0"/>
              <a:t>чок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Огородное растение, род тыквы.</a:t>
            </a:r>
          </a:p>
          <a:p>
            <a:r>
              <a:rPr lang="ru-RU" dirty="0" smtClean="0"/>
              <a:t>Съедобный плод этого растения.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212976"/>
            <a:ext cx="7139136" cy="3168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турецком языке </a:t>
            </a:r>
            <a:r>
              <a:rPr lang="ru-RU" b="1" i="1" dirty="0" smtClean="0"/>
              <a:t>тыква– кабак </a:t>
            </a:r>
            <a:r>
              <a:rPr lang="ru-RU" dirty="0" smtClean="0"/>
              <a:t>и по-татарски </a:t>
            </a:r>
            <a:r>
              <a:rPr lang="ru-RU" b="1" i="1" dirty="0" smtClean="0"/>
              <a:t>кабак</a:t>
            </a:r>
            <a:r>
              <a:rPr lang="ru-RU" dirty="0" smtClean="0"/>
              <a:t>, отсюда и наше </a:t>
            </a:r>
            <a:r>
              <a:rPr lang="ru-RU" b="1" i="1" dirty="0" smtClean="0"/>
              <a:t>кабачок.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9" y="2996952"/>
            <a:ext cx="5130968" cy="3594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кабачок</a:t>
            </a:r>
          </a:p>
          <a:p>
            <a:r>
              <a:rPr lang="ru-RU" dirty="0" smtClean="0"/>
              <a:t>кабачковый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56397"/>
            <a:ext cx="4048844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интересно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Индейцам с глубокой древности было знакомо это растение. По семенам и остаткам кожуры, обнаруженным в одной из пещер в Мексике, учёные установили, что и пять тысяч лет назад люди ели кабачки!   (По Н.Надеждиной)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077072"/>
            <a:ext cx="2730996" cy="2652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Огурца я пополней.</a:t>
            </a:r>
            <a:br>
              <a:rPr lang="ru-RU" dirty="0"/>
            </a:br>
            <a:r>
              <a:rPr lang="ru-RU" dirty="0"/>
              <a:t>Больше - я. Он - зеленей.</a:t>
            </a:r>
            <a:br>
              <a:rPr lang="ru-RU" dirty="0"/>
            </a:br>
            <a:r>
              <a:rPr lang="ru-RU" dirty="0"/>
              <a:t>Вам не буду, детки, врать я:</a:t>
            </a:r>
            <a:br>
              <a:rPr lang="ru-RU" dirty="0"/>
            </a:br>
            <a:r>
              <a:rPr lang="ru-RU" dirty="0"/>
              <a:t>Мы - двоюродные братья.</a:t>
            </a:r>
            <a:br>
              <a:rPr lang="ru-RU" dirty="0"/>
            </a:br>
            <a:r>
              <a:rPr lang="ru-RU" dirty="0"/>
              <a:t>Только он - малыш, сморчок,</a:t>
            </a:r>
            <a:br>
              <a:rPr lang="ru-RU" dirty="0"/>
            </a:br>
            <a:r>
              <a:rPr lang="ru-RU" dirty="0"/>
              <a:t>Я же - ладный ...</a:t>
            </a:r>
            <a:r>
              <a:rPr lang="ru-RU" b="1" dirty="0"/>
              <a:t> 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Он похож на огурец,</a:t>
            </a:r>
            <a:br>
              <a:rPr lang="ru-RU" dirty="0"/>
            </a:br>
            <a:r>
              <a:rPr lang="ru-RU" dirty="0"/>
              <a:t>Он тяжёлый как свинец,</a:t>
            </a:r>
            <a:br>
              <a:rPr lang="ru-RU" dirty="0"/>
            </a:br>
            <a:r>
              <a:rPr lang="ru-RU" dirty="0"/>
              <a:t>Завалился на бочок,</a:t>
            </a:r>
            <a:br>
              <a:rPr lang="ru-RU" dirty="0"/>
            </a:br>
            <a:r>
              <a:rPr lang="ru-RU" dirty="0" err="1"/>
              <a:t>Желтощёкий</a:t>
            </a:r>
            <a:r>
              <a:rPr lang="ru-RU" dirty="0"/>
              <a:t> - ... 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4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Вырос он на грядке,</a:t>
            </a:r>
            <a:br>
              <a:rPr lang="ru-RU" dirty="0"/>
            </a:br>
            <a:r>
              <a:rPr lang="ru-RU" dirty="0"/>
              <a:t>Крупный</a:t>
            </a:r>
            <a:r>
              <a:rPr lang="ru-RU" dirty="0" smtClean="0"/>
              <a:t>, белый</a:t>
            </a:r>
            <a:r>
              <a:rPr lang="ru-RU" dirty="0"/>
              <a:t>, гладкий!</a:t>
            </a:r>
            <a:br>
              <a:rPr lang="ru-RU" dirty="0"/>
            </a:br>
            <a:r>
              <a:rPr lang="ru-RU" dirty="0"/>
              <a:t>Из него вкусны котлеты,</a:t>
            </a:r>
            <a:br>
              <a:rPr lang="ru-RU" dirty="0"/>
            </a:br>
            <a:r>
              <a:rPr lang="ru-RU" dirty="0"/>
              <a:t>Можно есть зимой и летом.</a:t>
            </a:r>
            <a:br>
              <a:rPr lang="ru-RU" dirty="0"/>
            </a:br>
            <a:r>
              <a:rPr lang="ru-RU" dirty="0"/>
              <a:t>Я подумала спросонок - </a:t>
            </a:r>
            <a:br>
              <a:rPr lang="ru-RU" dirty="0"/>
            </a:br>
            <a:r>
              <a:rPr lang="ru-RU" dirty="0"/>
              <a:t>Это - милый поросёнок!</a:t>
            </a:r>
            <a:br>
              <a:rPr lang="ru-RU" dirty="0"/>
            </a:br>
            <a:r>
              <a:rPr lang="ru-RU" dirty="0"/>
              <a:t>Хвостик есть ... А пятачок?!</a:t>
            </a:r>
            <a:br>
              <a:rPr lang="ru-RU" dirty="0"/>
            </a:br>
            <a:r>
              <a:rPr lang="ru-RU" dirty="0"/>
              <a:t>Да ведь это - ... ! </a:t>
            </a:r>
          </a:p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Я лежу на грядке гордо,</a:t>
            </a:r>
            <a:br>
              <a:rPr lang="ru-RU" dirty="0"/>
            </a:br>
            <a:r>
              <a:rPr lang="ru-RU" dirty="0"/>
              <a:t>Греет солнце мой бочок.</a:t>
            </a:r>
            <a:br>
              <a:rPr lang="ru-RU" dirty="0"/>
            </a:br>
            <a:r>
              <a:rPr lang="ru-RU" dirty="0"/>
              <a:t>Я – зелёный, вкусный, твёрдый,</a:t>
            </a:r>
            <a:br>
              <a:rPr lang="ru-RU" dirty="0"/>
            </a:br>
            <a:r>
              <a:rPr lang="ru-RU" dirty="0"/>
              <a:t>И зовусь я </a:t>
            </a:r>
            <a:r>
              <a:rPr lang="ru-RU" b="1" dirty="0"/>
              <a:t>…  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79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Просто так, без физзарядки,</a:t>
            </a:r>
            <a:br>
              <a:rPr lang="ru-RU" dirty="0"/>
            </a:br>
            <a:r>
              <a:rPr lang="ru-RU" dirty="0"/>
              <a:t>Полосатый свой бочок</a:t>
            </a:r>
            <a:br>
              <a:rPr lang="ru-RU" dirty="0"/>
            </a:br>
            <a:r>
              <a:rPr lang="ru-RU" dirty="0"/>
              <a:t>Уложил на грядке</a:t>
            </a:r>
            <a:br>
              <a:rPr lang="ru-RU" dirty="0"/>
            </a:br>
            <a:r>
              <a:rPr lang="ru-RU" dirty="0"/>
              <a:t>Толстый, длинный ... 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Наши овощи на грядке</a:t>
            </a:r>
            <a:br>
              <a:rPr lang="ru-RU" dirty="0"/>
            </a:br>
            <a:r>
              <a:rPr lang="ru-RU" dirty="0"/>
              <a:t>Иногда играют в прятки.</a:t>
            </a:r>
            <a:br>
              <a:rPr lang="ru-RU" dirty="0"/>
            </a:br>
            <a:r>
              <a:rPr lang="ru-RU" dirty="0"/>
              <a:t>Кто там выставил бочок? -</a:t>
            </a:r>
            <a:br>
              <a:rPr lang="ru-RU" dirty="0"/>
            </a:br>
            <a:r>
              <a:rPr lang="ru-RU" dirty="0"/>
              <a:t>Вкусный овощ... (</a:t>
            </a:r>
            <a:r>
              <a:rPr lang="ru-RU" b="1" dirty="0"/>
              <a:t>кабачок</a:t>
            </a:r>
            <a:r>
              <a:rPr lang="ru-RU" dirty="0"/>
              <a:t>)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9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182</Words>
  <Application>Microsoft Office PowerPoint</Application>
  <PresentationFormat>Экран (4:3)</PresentationFormat>
  <Paragraphs>47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Презентация PowerPoint</vt:lpstr>
      <vt:lpstr>кабачок</vt:lpstr>
      <vt:lpstr>Значение слова</vt:lpstr>
      <vt:lpstr>Происхождение слова</vt:lpstr>
      <vt:lpstr>Однокоренные слова</vt:lpstr>
      <vt:lpstr>Это интересно</vt:lpstr>
      <vt:lpstr>Загадки </vt:lpstr>
      <vt:lpstr>Загадки </vt:lpstr>
      <vt:lpstr>Загадки </vt:lpstr>
      <vt:lpstr>Загадки </vt:lpstr>
      <vt:lpstr>Загадки </vt:lpstr>
      <vt:lpstr>Загадки </vt:lpstr>
      <vt:lpstr>Загадки </vt:lpstr>
      <vt:lpstr>Прочти </vt:lpstr>
      <vt:lpstr>Запомни </vt:lpstr>
      <vt:lpstr>Письмо по памяти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Татьяна Дегтерева</cp:lastModifiedBy>
  <cp:revision>6</cp:revision>
  <dcterms:created xsi:type="dcterms:W3CDTF">2014-06-23T15:33:20Z</dcterms:created>
  <dcterms:modified xsi:type="dcterms:W3CDTF">2014-10-11T14:26:06Z</dcterms:modified>
</cp:coreProperties>
</file>