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3" r:id="rId4"/>
    <p:sldId id="277" r:id="rId5"/>
    <p:sldId id="264" r:id="rId6"/>
    <p:sldId id="265" r:id="rId7"/>
    <p:sldId id="266" r:id="rId8"/>
    <p:sldId id="272" r:id="rId9"/>
    <p:sldId id="283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84" r:id="rId19"/>
    <p:sldId id="273" r:id="rId20"/>
    <p:sldId id="279" r:id="rId21"/>
    <p:sldId id="280" r:id="rId22"/>
    <p:sldId id="28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1" autoAdjust="0"/>
    <p:restoredTop sz="85676" autoAdjust="0"/>
  </p:normalViewPr>
  <p:slideViewPr>
    <p:cSldViewPr>
      <p:cViewPr varScale="1">
        <p:scale>
          <a:sx n="64" d="100"/>
          <a:sy n="64" d="100"/>
        </p:scale>
        <p:origin x="16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D440-D663-4B12-A041-618332B1E847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9CC4-7E43-442E-A876-0A4269C8D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36815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г</a:t>
            </a:r>
            <a:r>
              <a:rPr lang="ru-RU" sz="8000" i="1" dirty="0" smtClean="0"/>
              <a:t>о</a:t>
            </a:r>
            <a:r>
              <a:rPr lang="ru-RU" sz="8000" dirty="0" smtClean="0"/>
              <a:t>рох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cer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25456"/>
            <a:ext cx="7135812" cy="43651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44208" y="563880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начальных классов Дегтерева Татьяна Борисовна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Раскололся тесный домик</a:t>
            </a:r>
          </a:p>
          <a:p>
            <a:pPr>
              <a:buNone/>
            </a:pPr>
            <a:r>
              <a:rPr lang="ru-RU" dirty="0" smtClean="0"/>
              <a:t>    На две половинки,</a:t>
            </a:r>
          </a:p>
          <a:p>
            <a:pPr>
              <a:buNone/>
            </a:pPr>
            <a:r>
              <a:rPr lang="ru-RU" dirty="0" smtClean="0"/>
              <a:t>    И посыпались в ладони</a:t>
            </a:r>
          </a:p>
          <a:p>
            <a:pPr>
              <a:buNone/>
            </a:pPr>
            <a:r>
              <a:rPr lang="ru-RU" dirty="0" smtClean="0"/>
              <a:t>    Бусинки-дробинки: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Бусинки зелёные,</a:t>
            </a:r>
          </a:p>
          <a:p>
            <a:pPr>
              <a:buNone/>
            </a:pPr>
            <a:r>
              <a:rPr lang="ru-RU" dirty="0" smtClean="0"/>
              <a:t>    Сладкие, ядрёные.</a:t>
            </a:r>
          </a:p>
          <a:p>
            <a:r>
              <a:rPr lang="ru-RU" dirty="0"/>
              <a:t> </a:t>
            </a:r>
            <a:r>
              <a:rPr lang="ru-RU" dirty="0" smtClean="0"/>
              <a:t>       На жарком солнышке подсох</a:t>
            </a:r>
          </a:p>
          <a:p>
            <a:pPr>
              <a:buNone/>
            </a:pPr>
            <a:r>
              <a:rPr lang="ru-RU" dirty="0" smtClean="0"/>
              <a:t>              И рвётся из стручков…..</a:t>
            </a:r>
          </a:p>
          <a:p>
            <a:r>
              <a:rPr lang="ru-RU" dirty="0" smtClean="0"/>
              <a:t>На сучке– </a:t>
            </a:r>
            <a:r>
              <a:rPr lang="ru-RU" dirty="0" err="1" smtClean="0"/>
              <a:t>арканчик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Держит чемоданчик.</a:t>
            </a:r>
          </a:p>
          <a:p>
            <a:pPr>
              <a:buNone/>
            </a:pPr>
            <a:r>
              <a:rPr lang="ru-RU" dirty="0" smtClean="0"/>
              <a:t>     Крышка открылась– </a:t>
            </a:r>
          </a:p>
          <a:p>
            <a:pPr>
              <a:buNone/>
            </a:pPr>
            <a:r>
              <a:rPr lang="ru-RU" dirty="0" smtClean="0"/>
              <a:t>     Всё раскатилось.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72082"/>
            <a:ext cx="399593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Стоит </a:t>
            </a:r>
            <a:r>
              <a:rPr lang="ru-RU" dirty="0" err="1" smtClean="0"/>
              <a:t>Федосья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 Растрёпаны </a:t>
            </a:r>
            <a:r>
              <a:rPr lang="ru-RU" dirty="0" err="1" smtClean="0"/>
              <a:t>волосья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    Кто мимо идёт,</a:t>
            </a:r>
          </a:p>
          <a:p>
            <a:pPr>
              <a:buNone/>
            </a:pPr>
            <a:r>
              <a:rPr lang="ru-RU" dirty="0" smtClean="0"/>
              <a:t>    Тот и дёргает.</a:t>
            </a:r>
          </a:p>
          <a:p>
            <a:r>
              <a:rPr lang="ru-RU" dirty="0"/>
              <a:t> </a:t>
            </a:r>
            <a:r>
              <a:rPr lang="ru-RU" dirty="0" smtClean="0"/>
              <a:t>       Несколько мальчиков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Живут в зелёных чуланчиков.</a:t>
            </a:r>
          </a:p>
          <a:p>
            <a:r>
              <a:rPr lang="ru-RU" dirty="0" smtClean="0"/>
              <a:t>Все сластёны очень падки</a:t>
            </a:r>
          </a:p>
          <a:p>
            <a:pPr>
              <a:buNone/>
            </a:pPr>
            <a:r>
              <a:rPr lang="ru-RU" dirty="0" smtClean="0"/>
              <a:t>    До зелёненькой лопатки.</a:t>
            </a:r>
          </a:p>
          <a:p>
            <a:r>
              <a:rPr lang="ru-RU" dirty="0"/>
              <a:t> </a:t>
            </a:r>
            <a:r>
              <a:rPr lang="ru-RU" dirty="0" smtClean="0"/>
              <a:t>           Есть усы,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Да нет бородки,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А живёт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У загородки.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Дом зелёный тесноват: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Круглые ребятки.</a:t>
            </a:r>
          </a:p>
          <a:p>
            <a:pPr>
              <a:buNone/>
            </a:pPr>
            <a:r>
              <a:rPr lang="ru-RU" dirty="0" smtClean="0"/>
              <a:t>    Узкий, длинный, гладкий.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В доме рядышком сидят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Круглые ребятки.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Осенью пришла беда–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Треснул домик гладкий.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Покатились кто куда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Круглые ребятки.</a:t>
            </a:r>
          </a:p>
          <a:p>
            <a:r>
              <a:rPr lang="ru-RU" dirty="0"/>
              <a:t> </a:t>
            </a:r>
            <a:r>
              <a:rPr lang="ru-RU" dirty="0" smtClean="0"/>
              <a:t>          Ноги не крепкие,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Зато руки цепкие.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00200"/>
            <a:ext cx="2952328" cy="2753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Бросил узкий свой домок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Мальчик ростом с ноготок,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Поскакал часок на воле,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А потом вдруг—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прыг в горшок,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Рады в доме стар и млад,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дружно ложками стучат.</a:t>
            </a:r>
          </a:p>
          <a:p>
            <a:r>
              <a:rPr lang="ru-RU" dirty="0"/>
              <a:t> </a:t>
            </a:r>
            <a:r>
              <a:rPr lang="ru-RU" dirty="0" smtClean="0"/>
              <a:t>           Хороши малыши,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Как один кругляши,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В тесном домике сидят,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Друг на друга не глядят.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А как лопнет их дом– </a:t>
            </a:r>
          </a:p>
          <a:p>
            <a:pPr>
              <a:buNone/>
            </a:pPr>
            <a:r>
              <a:rPr lang="ru-RU" dirty="0" smtClean="0"/>
              <a:t>                 Все на улицу бегом.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Без рук , без ног</a:t>
            </a:r>
          </a:p>
          <a:p>
            <a:pPr>
              <a:buNone/>
            </a:pPr>
            <a:r>
              <a:rPr lang="ru-RU" dirty="0" smtClean="0"/>
              <a:t>    Ползёт на батог.</a:t>
            </a:r>
          </a:p>
          <a:p>
            <a:r>
              <a:rPr lang="ru-RU" dirty="0"/>
              <a:t> </a:t>
            </a:r>
            <a:r>
              <a:rPr lang="ru-RU" dirty="0" smtClean="0"/>
              <a:t>            Лодочку имеет,</a:t>
            </a:r>
          </a:p>
          <a:p>
            <a:pPr>
              <a:buNone/>
            </a:pPr>
            <a:r>
              <a:rPr lang="ru-RU" dirty="0" smtClean="0"/>
              <a:t>                А плавать не умеет.</a:t>
            </a:r>
          </a:p>
          <a:p>
            <a:r>
              <a:rPr lang="ru-RU" dirty="0" smtClean="0"/>
              <a:t>Голова на ножке,</a:t>
            </a:r>
          </a:p>
          <a:p>
            <a:pPr>
              <a:buNone/>
            </a:pPr>
            <a:r>
              <a:rPr lang="ru-RU" dirty="0" smtClean="0"/>
              <a:t>    В голове– горошки.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Дом без окон, без дверей,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Как зелёный сундучок,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А зовут его стручок.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Усами вместо рук</a:t>
            </a:r>
          </a:p>
          <a:p>
            <a:pPr>
              <a:buNone/>
            </a:pPr>
            <a:r>
              <a:rPr lang="ru-RU" dirty="0" smtClean="0"/>
              <a:t>   Он держится за сук.</a:t>
            </a:r>
          </a:p>
          <a:p>
            <a:r>
              <a:rPr lang="ru-RU" dirty="0" smtClean="0"/>
              <a:t>                   У Егора-молодца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Усы вьются в три кольца.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Усы-кольца У Егорки</a:t>
            </a:r>
          </a:p>
          <a:p>
            <a:pPr>
              <a:buNone/>
            </a:pPr>
            <a:r>
              <a:rPr lang="ru-RU" dirty="0" smtClean="0"/>
              <a:t>                       Зацепились за подпорки. </a:t>
            </a:r>
          </a:p>
          <a:p>
            <a:r>
              <a:rPr lang="ru-RU" dirty="0" smtClean="0"/>
              <a:t>Усатый мужичок</a:t>
            </a:r>
          </a:p>
          <a:p>
            <a:pPr>
              <a:buNone/>
            </a:pPr>
            <a:r>
              <a:rPr lang="ru-RU" dirty="0" smtClean="0"/>
              <a:t>     Зацепился за сучок– </a:t>
            </a:r>
          </a:p>
          <a:p>
            <a:pPr>
              <a:buNone/>
            </a:pPr>
            <a:r>
              <a:rPr lang="ru-RU" dirty="0" smtClean="0"/>
              <a:t>     На усах повис,</a:t>
            </a:r>
          </a:p>
          <a:p>
            <a:pPr>
              <a:buNone/>
            </a:pPr>
            <a:r>
              <a:rPr lang="ru-RU" dirty="0" smtClean="0"/>
              <a:t>     Не падает вниз.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И на сучки, и на листики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</a:t>
            </a:r>
            <a:r>
              <a:rPr lang="ru-RU" dirty="0"/>
              <a:t>Р</a:t>
            </a:r>
            <a:r>
              <a:rPr lang="ru-RU" dirty="0" smtClean="0"/>
              <a:t>асселись мотыльки– </a:t>
            </a:r>
          </a:p>
          <a:p>
            <a:pPr>
              <a:buNone/>
            </a:pPr>
            <a:r>
              <a:rPr lang="ru-RU" dirty="0" smtClean="0"/>
              <a:t>                        Белые и смелые;</a:t>
            </a:r>
          </a:p>
          <a:p>
            <a:pPr>
              <a:buNone/>
            </a:pPr>
            <a:r>
              <a:rPr lang="ru-RU" dirty="0" smtClean="0"/>
              <a:t>                        Тронешь– не  </a:t>
            </a:r>
            <a:r>
              <a:rPr lang="ru-RU" dirty="0" err="1" smtClean="0"/>
              <a:t>латят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Скачут детки- катышки</a:t>
            </a:r>
          </a:p>
          <a:p>
            <a:pPr>
              <a:buNone/>
            </a:pPr>
            <a:r>
              <a:rPr lang="ru-RU" dirty="0" smtClean="0"/>
              <a:t>    От родимой матушки.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Даже в день укоса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Кустик– ниже проса,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Зато семя одно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Ста </a:t>
            </a:r>
            <a:r>
              <a:rPr lang="ru-RU" dirty="0" err="1" smtClean="0"/>
              <a:t>просинкам</a:t>
            </a:r>
            <a:r>
              <a:rPr lang="ru-RU" dirty="0" smtClean="0"/>
              <a:t> равно.</a:t>
            </a:r>
          </a:p>
          <a:p>
            <a:r>
              <a:rPr lang="ru-RU" dirty="0" smtClean="0"/>
              <a:t>Цветок– крылатка,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А плод– лопатка;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Плод зелен и молод,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но сладок, как солод.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Голова на ножке,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В голове горошки.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огороде растёт,</a:t>
            </a:r>
          </a:p>
          <a:p>
            <a:pPr>
              <a:buNone/>
            </a:pPr>
            <a:r>
              <a:rPr lang="ru-RU" dirty="0" smtClean="0"/>
              <a:t>    Сам кверху ползёт,</a:t>
            </a:r>
          </a:p>
          <a:p>
            <a:pPr>
              <a:buNone/>
            </a:pPr>
            <a:r>
              <a:rPr lang="ru-RU" dirty="0" smtClean="0"/>
              <a:t>    И зелен, и усат,</a:t>
            </a:r>
          </a:p>
          <a:p>
            <a:pPr>
              <a:buNone/>
            </a:pPr>
            <a:r>
              <a:rPr lang="ru-RU" dirty="0" smtClean="0"/>
              <a:t>    И вкусен для ребят.</a:t>
            </a:r>
          </a:p>
          <a:p>
            <a:r>
              <a:rPr lang="ru-RU" dirty="0"/>
              <a:t> </a:t>
            </a:r>
            <a:r>
              <a:rPr lang="ru-RU" dirty="0" smtClean="0"/>
              <a:t>        Дом зелёный тесноват– </a:t>
            </a:r>
          </a:p>
          <a:p>
            <a:pPr>
              <a:buNone/>
            </a:pPr>
            <a:r>
              <a:rPr lang="ru-RU" dirty="0" smtClean="0"/>
              <a:t>             Узкий, длинный, гладкий.</a:t>
            </a:r>
          </a:p>
          <a:p>
            <a:pPr>
              <a:buNone/>
            </a:pPr>
            <a:r>
              <a:rPr lang="ru-RU" dirty="0" smtClean="0"/>
              <a:t>             В доме рядышком сидят</a:t>
            </a:r>
          </a:p>
          <a:p>
            <a:pPr>
              <a:buNone/>
            </a:pPr>
            <a:r>
              <a:rPr lang="ru-RU" dirty="0" smtClean="0"/>
              <a:t>             Круглые ребятки.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Висят стручки,</a:t>
            </a:r>
          </a:p>
          <a:p>
            <a:pPr>
              <a:buNone/>
            </a:pPr>
            <a:r>
              <a:rPr lang="ru-RU" dirty="0" smtClean="0"/>
              <a:t>    На концах крючки,</a:t>
            </a:r>
          </a:p>
          <a:p>
            <a:pPr>
              <a:buNone/>
            </a:pPr>
            <a:r>
              <a:rPr lang="ru-RU" dirty="0" smtClean="0"/>
              <a:t>    В середине рядышком</a:t>
            </a:r>
          </a:p>
          <a:p>
            <a:pPr>
              <a:buNone/>
            </a:pPr>
            <a:r>
              <a:rPr lang="ru-RU" dirty="0" smtClean="0"/>
              <a:t>    Сочные ядрышки.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Приговорка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Дождик, дождик, припусти– </a:t>
            </a:r>
          </a:p>
          <a:p>
            <a:pPr>
              <a:buNone/>
            </a:pPr>
            <a:r>
              <a:rPr lang="ru-RU" dirty="0" smtClean="0"/>
              <a:t>    Дай гороху подрасти.</a:t>
            </a:r>
          </a:p>
          <a:p>
            <a:pPr>
              <a:buNone/>
            </a:pPr>
            <a:r>
              <a:rPr lang="ru-RU" dirty="0" smtClean="0"/>
              <a:t>    Бобы и горох</a:t>
            </a:r>
          </a:p>
          <a:p>
            <a:pPr>
              <a:buNone/>
            </a:pPr>
            <a:r>
              <a:rPr lang="ru-RU" dirty="0" smtClean="0"/>
              <a:t>    Здесь на поле растут,</a:t>
            </a:r>
          </a:p>
          <a:p>
            <a:pPr>
              <a:buNone/>
            </a:pPr>
            <a:r>
              <a:rPr lang="ru-RU" dirty="0" smtClean="0"/>
              <a:t>    А в них заблудился</a:t>
            </a:r>
          </a:p>
          <a:p>
            <a:pPr>
              <a:buNone/>
            </a:pPr>
            <a:r>
              <a:rPr lang="ru-RU" dirty="0" smtClean="0"/>
              <a:t>    Гороховый шут.</a:t>
            </a:r>
          </a:p>
          <a:p>
            <a:pPr>
              <a:buNone/>
            </a:pPr>
            <a:r>
              <a:rPr lang="ru-RU" dirty="0" smtClean="0"/>
              <a:t>                   О. </a:t>
            </a:r>
            <a:r>
              <a:rPr lang="ru-RU" dirty="0" err="1" smtClean="0"/>
              <a:t>Дриз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4" imgW="10080300" imgH="7452855" progId="Word.Document.12">
                  <p:embed/>
                </p:oleObj>
              </mc:Choice>
              <mc:Fallback>
                <p:oleObj name="Документ" r:id="rId4" imgW="10080300" imgH="745285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Письмо по памяти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Дедушка </a:t>
            </a:r>
            <a:r>
              <a:rPr lang="ru-RU" dirty="0" err="1" smtClean="0"/>
              <a:t>Рох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Посеял горох.</a:t>
            </a:r>
          </a:p>
          <a:p>
            <a:pPr>
              <a:buNone/>
            </a:pPr>
            <a:r>
              <a:rPr lang="ru-RU" dirty="0" smtClean="0"/>
              <a:t>Землю пахал– </a:t>
            </a:r>
          </a:p>
          <a:p>
            <a:pPr>
              <a:buNone/>
            </a:pPr>
            <a:r>
              <a:rPr lang="ru-RU" dirty="0" smtClean="0"/>
              <a:t>Тяжко вздыхал,</a:t>
            </a:r>
          </a:p>
          <a:p>
            <a:pPr>
              <a:buNone/>
            </a:pPr>
            <a:r>
              <a:rPr lang="ru-RU" dirty="0" smtClean="0"/>
              <a:t>Когда убирал– </a:t>
            </a:r>
          </a:p>
          <a:p>
            <a:pPr>
              <a:buNone/>
            </a:pPr>
            <a:r>
              <a:rPr lang="ru-RU" dirty="0" smtClean="0"/>
              <a:t>Пот утирал.</a:t>
            </a:r>
          </a:p>
          <a:p>
            <a:pPr>
              <a:buNone/>
            </a:pPr>
            <a:r>
              <a:rPr lang="ru-RU" dirty="0" smtClean="0"/>
              <a:t>Когда молотил—</a:t>
            </a:r>
          </a:p>
          <a:p>
            <a:pPr>
              <a:buNone/>
            </a:pPr>
            <a:r>
              <a:rPr lang="ru-RU" dirty="0" smtClean="0"/>
              <a:t>По пальцу хватил.</a:t>
            </a:r>
          </a:p>
          <a:p>
            <a:pPr>
              <a:buNone/>
            </a:pPr>
            <a:r>
              <a:rPr lang="ru-RU" dirty="0" smtClean="0"/>
              <a:t>Зато, когда ел,</a:t>
            </a:r>
          </a:p>
          <a:p>
            <a:pPr>
              <a:buNone/>
            </a:pPr>
            <a:r>
              <a:rPr lang="ru-RU" dirty="0" smtClean="0"/>
              <a:t>Язык проглотил– </a:t>
            </a:r>
          </a:p>
          <a:p>
            <a:pPr>
              <a:buNone/>
            </a:pPr>
            <a:r>
              <a:rPr lang="ru-RU" dirty="0" smtClean="0"/>
              <a:t>До того </a:t>
            </a:r>
            <a:r>
              <a:rPr lang="ru-RU" smtClean="0"/>
              <a:t>было вкусно!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44824"/>
            <a:ext cx="3672408" cy="3489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Считалочка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Сеем рожь, овёс, пшеницу,</a:t>
            </a:r>
          </a:p>
          <a:p>
            <a:pPr>
              <a:buNone/>
            </a:pPr>
            <a:r>
              <a:rPr lang="ru-RU" dirty="0" smtClean="0"/>
              <a:t>Лук, горох и чечевицу,</a:t>
            </a:r>
          </a:p>
          <a:p>
            <a:pPr>
              <a:buNone/>
            </a:pPr>
            <a:r>
              <a:rPr lang="ru-RU" dirty="0" smtClean="0"/>
              <a:t>Коноплю, гречиху, лён.</a:t>
            </a:r>
          </a:p>
          <a:p>
            <a:pPr>
              <a:buNone/>
            </a:pPr>
            <a:r>
              <a:rPr lang="ru-RU" dirty="0" smtClean="0"/>
              <a:t>Пусть росток выходит вон!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68" y="404664"/>
            <a:ext cx="5688632" cy="5890666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3112740" cy="404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Распахнёт в жару стручок</a:t>
            </a:r>
            <a:br>
              <a:rPr lang="ru-RU" dirty="0"/>
            </a:br>
            <a:r>
              <a:rPr lang="ru-RU" dirty="0"/>
              <a:t>Свой зелёный пиджачок. </a:t>
            </a:r>
            <a:br>
              <a:rPr lang="ru-RU" dirty="0"/>
            </a:br>
            <a:r>
              <a:rPr lang="ru-RU" dirty="0"/>
              <a:t>Посмотри-ка, посмотри,</a:t>
            </a:r>
            <a:br>
              <a:rPr lang="ru-RU" dirty="0"/>
            </a:br>
            <a:r>
              <a:rPr lang="ru-RU" dirty="0"/>
              <a:t>Что за пуговки внутри?</a:t>
            </a:r>
            <a:br>
              <a:rPr lang="ru-RU" dirty="0"/>
            </a:br>
            <a:r>
              <a:rPr lang="ru-RU"/>
              <a:t>Проще нет отгадки:</a:t>
            </a:r>
            <a:br>
              <a:rPr lang="ru-RU"/>
            </a:br>
            <a:r>
              <a:rPr lang="ru-RU"/>
              <a:t>Там горошек сладкий. </a:t>
            </a:r>
          </a:p>
          <a:p>
            <a:pPr marL="0" indent="0"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Значение слова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Травянистое  полевое и огородное растение семейства бобовых, с круглыми семенами(горошинами).</a:t>
            </a:r>
          </a:p>
          <a:p>
            <a:r>
              <a:rPr lang="ru-RU" dirty="0" smtClean="0"/>
              <a:t>Круглые семена этого растения(горошины). </a:t>
            </a:r>
          </a:p>
        </p:txBody>
      </p:sp>
      <p:pic>
        <p:nvPicPr>
          <p:cNvPr id="1026" name="Picture 2" descr="C:\Users\Acer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33664"/>
            <a:ext cx="331236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Общеславянское слово. В древнеиндийском языке </a:t>
            </a:r>
            <a:r>
              <a:rPr lang="ru-RU" i="1" dirty="0" err="1" smtClean="0"/>
              <a:t>гхаршати</a:t>
            </a:r>
            <a:r>
              <a:rPr lang="ru-RU" i="1" dirty="0" smtClean="0"/>
              <a:t>– «трёт», «растирает», </a:t>
            </a:r>
            <a:r>
              <a:rPr lang="ru-RU" dirty="0" smtClean="0"/>
              <a:t>по-украински</a:t>
            </a:r>
            <a:r>
              <a:rPr lang="ru-RU" i="1" dirty="0" smtClean="0"/>
              <a:t>– горох</a:t>
            </a:r>
            <a:r>
              <a:rPr lang="ru-RU" dirty="0" smtClean="0"/>
              <a:t>, по-болгарски– </a:t>
            </a:r>
            <a:r>
              <a:rPr lang="ru-RU" i="1" dirty="0" err="1" smtClean="0"/>
              <a:t>грах</a:t>
            </a:r>
            <a:r>
              <a:rPr lang="ru-RU" i="1" dirty="0" smtClean="0"/>
              <a:t>,</a:t>
            </a:r>
            <a:r>
              <a:rPr lang="ru-RU" dirty="0" smtClean="0"/>
              <a:t> по </a:t>
            </a:r>
            <a:r>
              <a:rPr lang="ru-RU" dirty="0" err="1" smtClean="0"/>
              <a:t>сербскохорватски</a:t>
            </a:r>
            <a:r>
              <a:rPr lang="ru-RU" dirty="0" smtClean="0"/>
              <a:t>– </a:t>
            </a:r>
            <a:r>
              <a:rPr lang="ru-RU" i="1" dirty="0" err="1" smtClean="0"/>
              <a:t>грах</a:t>
            </a:r>
            <a:r>
              <a:rPr lang="ru-RU" i="1" dirty="0" smtClean="0"/>
              <a:t>(</a:t>
            </a:r>
            <a:r>
              <a:rPr lang="ru-RU" dirty="0" smtClean="0"/>
              <a:t>там так называется не только горох, но и фасоль, и бобы), по-словенски-- </a:t>
            </a:r>
            <a:r>
              <a:rPr lang="en-US" dirty="0" err="1" smtClean="0"/>
              <a:t>grah</a:t>
            </a:r>
            <a:r>
              <a:rPr lang="ru-RU" dirty="0" smtClean="0"/>
              <a:t> , по-чешски,-- </a:t>
            </a:r>
            <a:r>
              <a:rPr lang="en-US" dirty="0" err="1" smtClean="0"/>
              <a:t>krach</a:t>
            </a:r>
            <a:r>
              <a:rPr lang="ru-RU" dirty="0" smtClean="0"/>
              <a:t>, по-польски-- </a:t>
            </a:r>
            <a:r>
              <a:rPr lang="en-US" dirty="0" err="1" smtClean="0"/>
              <a:t>groch</a:t>
            </a:r>
            <a:r>
              <a:rPr lang="ru-RU" dirty="0" smtClean="0"/>
              <a:t>   и т. д.</a:t>
            </a:r>
          </a:p>
          <a:p>
            <a:r>
              <a:rPr lang="ru-RU" dirty="0" smtClean="0"/>
              <a:t>Горох– буквально значит «тёртый», «лущёный».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Однородные слова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горох</a:t>
            </a:r>
          </a:p>
          <a:p>
            <a:r>
              <a:rPr lang="ru-RU" dirty="0" smtClean="0"/>
              <a:t>горошина</a:t>
            </a:r>
          </a:p>
          <a:p>
            <a:r>
              <a:rPr lang="ru-RU" dirty="0" smtClean="0"/>
              <a:t>горошинка</a:t>
            </a:r>
          </a:p>
          <a:p>
            <a:r>
              <a:rPr lang="ru-RU" dirty="0" smtClean="0"/>
              <a:t>горошек</a:t>
            </a:r>
          </a:p>
          <a:p>
            <a:r>
              <a:rPr lang="ru-RU" dirty="0" err="1"/>
              <a:t>г</a:t>
            </a:r>
            <a:r>
              <a:rPr lang="ru-RU" dirty="0" err="1" smtClean="0"/>
              <a:t>ороховина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(гороховый стебель</a:t>
            </a:r>
          </a:p>
          <a:p>
            <a:pPr marL="0" indent="0">
              <a:buNone/>
            </a:pPr>
            <a:r>
              <a:rPr lang="ru-RU" dirty="0" smtClean="0"/>
              <a:t> с листьями)</a:t>
            </a:r>
          </a:p>
          <a:p>
            <a:r>
              <a:rPr lang="ru-RU" dirty="0" smtClean="0"/>
              <a:t>гороховый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352032" cy="5383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так говорят?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 об стену (стенку) горох– </a:t>
            </a:r>
          </a:p>
          <a:p>
            <a:pPr>
              <a:buNone/>
            </a:pPr>
            <a:r>
              <a:rPr lang="ru-RU" dirty="0" smtClean="0"/>
              <a:t>    ничего не действует на кого-либо</a:t>
            </a:r>
          </a:p>
          <a:p>
            <a:r>
              <a:rPr lang="ru-RU" dirty="0" smtClean="0"/>
              <a:t>При царе Горохе(шутл.)– </a:t>
            </a:r>
          </a:p>
          <a:p>
            <a:pPr>
              <a:buNone/>
            </a:pPr>
            <a:r>
              <a:rPr lang="ru-RU" dirty="0" smtClean="0"/>
              <a:t>    в незапамятные времена,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очень давно.</a:t>
            </a:r>
          </a:p>
          <a:p>
            <a:r>
              <a:rPr lang="ru-RU" dirty="0" smtClean="0"/>
              <a:t>Чучело гороховое–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про того, кого нельзя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назвать образцом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аккуратности и вкуса.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92896"/>
            <a:ext cx="3854227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и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Не смейся, горох,-- не лучше бобов: намокнешь и сам лопнешь.</a:t>
            </a:r>
          </a:p>
          <a:p>
            <a:r>
              <a:rPr lang="ru-RU" dirty="0" smtClean="0"/>
              <a:t>Сыплет словами, как горохом об стену.</a:t>
            </a:r>
          </a:p>
          <a:p>
            <a:r>
              <a:rPr lang="ru-RU" dirty="0" smtClean="0"/>
              <a:t>Рассыпался горох на семьдесят дорог, никто его не соберёт.</a:t>
            </a:r>
          </a:p>
          <a:p>
            <a:r>
              <a:rPr lang="ru-RU" dirty="0" smtClean="0"/>
              <a:t>Кабы на горох не мороз, он бы через тын перерос.</a:t>
            </a:r>
          </a:p>
          <a:p>
            <a:r>
              <a:rPr lang="ru-RU" dirty="0" smtClean="0"/>
              <a:t>Горох да река животу не укрепа.</a:t>
            </a:r>
          </a:p>
          <a:p>
            <a:r>
              <a:rPr lang="ru-RU" dirty="0" smtClean="0"/>
              <a:t>Житьё, что гороху при дороге(все щиплют).</a:t>
            </a:r>
          </a:p>
          <a:p>
            <a:r>
              <a:rPr lang="ru-RU" dirty="0" smtClean="0"/>
              <a:t>Не смейся, горох, над нами(бобами): будешь и ты под ногами.</a:t>
            </a:r>
          </a:p>
          <a:p>
            <a:r>
              <a:rPr lang="ru-RU" dirty="0" smtClean="0"/>
              <a:t>С твоим умом только в горохе сидеть(чучелом гороховым).</a:t>
            </a:r>
          </a:p>
          <a:p>
            <a:r>
              <a:rPr lang="ru-RU" dirty="0" smtClean="0"/>
              <a:t>Давно, когда царь Горох с грибами воевал.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96" y="4581128"/>
            <a:ext cx="6353175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Четверть четвертинки гороха без червоточинки.</a:t>
            </a:r>
          </a:p>
          <a:p>
            <a:r>
              <a:rPr lang="ru-RU" dirty="0" smtClean="0"/>
              <a:t>В огороде рос горох, а за речкой гречка. Старый наш козёл Енох в огороде рвал горох,</a:t>
            </a:r>
          </a:p>
          <a:p>
            <a:pPr>
              <a:buNone/>
            </a:pPr>
            <a:r>
              <a:rPr lang="ru-RU" dirty="0" smtClean="0"/>
              <a:t>                   гречку рвал за речкой.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Полпогреба репы, полколпака гороху.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Скороговорки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Сорок </a:t>
            </a:r>
            <a:r>
              <a:rPr lang="ru-RU" dirty="0" err="1" smtClean="0"/>
              <a:t>сорок</a:t>
            </a:r>
            <a:r>
              <a:rPr lang="ru-RU" dirty="0" smtClean="0"/>
              <a:t> воровали горох.</a:t>
            </a:r>
          </a:p>
          <a:p>
            <a:pPr>
              <a:buNone/>
            </a:pPr>
            <a:r>
              <a:rPr lang="ru-RU" dirty="0" smtClean="0"/>
              <a:t>Сорок ворон отогнали сорок.</a:t>
            </a:r>
          </a:p>
          <a:p>
            <a:pPr>
              <a:buNone/>
            </a:pPr>
            <a:r>
              <a:rPr lang="ru-RU" dirty="0" smtClean="0"/>
              <a:t>Сорок орлов напугали ворон.</a:t>
            </a:r>
          </a:p>
          <a:p>
            <a:pPr>
              <a:buNone/>
            </a:pPr>
            <a:r>
              <a:rPr lang="ru-RU" dirty="0" smtClean="0"/>
              <a:t>Сорок коров разогнали орлов. </a:t>
            </a:r>
          </a:p>
          <a:p>
            <a:pPr>
              <a:buNone/>
            </a:pPr>
            <a:r>
              <a:rPr lang="ru-RU" dirty="0" smtClean="0"/>
              <a:t> (Е. </a:t>
            </a:r>
            <a:r>
              <a:rPr lang="ru-RU" dirty="0" err="1" smtClean="0"/>
              <a:t>Верейская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3266728" cy="522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898</Words>
  <Application>Microsoft Office PowerPoint</Application>
  <PresentationFormat>Экран (4:3)</PresentationFormat>
  <Paragraphs>180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Тема Office</vt:lpstr>
      <vt:lpstr>Документ</vt:lpstr>
      <vt:lpstr>горох</vt:lpstr>
      <vt:lpstr>Презентация PowerPoint</vt:lpstr>
      <vt:lpstr>Значение слова</vt:lpstr>
      <vt:lpstr>Происхождение </vt:lpstr>
      <vt:lpstr>Однородные слова</vt:lpstr>
      <vt:lpstr>Когда так говорят?</vt:lpstr>
      <vt:lpstr>Пословицы и поговорки</vt:lpstr>
      <vt:lpstr>Скороговорки </vt:lpstr>
      <vt:lpstr>Скороговорки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Загадки </vt:lpstr>
      <vt:lpstr>Приговорка </vt:lpstr>
      <vt:lpstr>Письмо по памяти</vt:lpstr>
      <vt:lpstr>Считалочка </vt:lpstr>
      <vt:lpstr>Презентация PowerPoint</vt:lpstr>
      <vt:lpstr>Прочти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горох</dc:title>
  <dc:creator>Дегтерева</dc:creator>
  <cp:lastModifiedBy>Татьяна Дегтерева</cp:lastModifiedBy>
  <cp:revision>24</cp:revision>
  <dcterms:created xsi:type="dcterms:W3CDTF">2012-08-05T12:48:09Z</dcterms:created>
  <dcterms:modified xsi:type="dcterms:W3CDTF">2014-11-15T08:11:34Z</dcterms:modified>
</cp:coreProperties>
</file>