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7" r:id="rId5"/>
    <p:sldId id="261" r:id="rId6"/>
    <p:sldId id="275" r:id="rId7"/>
    <p:sldId id="276" r:id="rId8"/>
    <p:sldId id="259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3" r:id="rId19"/>
    <p:sldId id="264" r:id="rId20"/>
    <p:sldId id="278" r:id="rId21"/>
    <p:sldId id="265" r:id="rId22"/>
    <p:sldId id="279" r:id="rId23"/>
    <p:sldId id="26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0%B0%D0%B1" TargetMode="External"/><Relationship Id="rId2" Type="http://schemas.openxmlformats.org/officeDocument/2006/relationships/hyperlink" Target="https://ru.wikipedia.org/wiki/%D0%98%D0%BD%D0%B4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0%D1%84%D1%80%D0%B8%D0%BA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561905" cy="6222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53012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Дегтерева Татьяна Борисовна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Вкусный </a:t>
            </a:r>
            <a:r>
              <a:rPr lang="ru-RU" dirty="0"/>
              <a:t>очень небольшой,</a:t>
            </a:r>
            <a:br>
              <a:rPr lang="ru-RU" dirty="0"/>
            </a:br>
            <a:r>
              <a:rPr lang="ru-RU" dirty="0"/>
              <a:t>И на грядке есть порой.</a:t>
            </a:r>
            <a:br>
              <a:rPr lang="ru-RU" dirty="0"/>
            </a:br>
            <a:r>
              <a:rPr lang="ru-RU" dirty="0"/>
              <a:t>Очень синий погляди,</a:t>
            </a:r>
            <a:br>
              <a:rPr lang="ru-RU" dirty="0"/>
            </a:br>
            <a:r>
              <a:rPr lang="ru-RU" dirty="0"/>
              <a:t>И его ты назови!</a:t>
            </a:r>
          </a:p>
          <a:p>
            <a:r>
              <a:rPr lang="ru-RU" dirty="0"/>
              <a:t>Вкусный овощ, точно есть,</a:t>
            </a:r>
            <a:br>
              <a:rPr lang="ru-RU" dirty="0"/>
            </a:br>
            <a:r>
              <a:rPr lang="ru-RU" dirty="0"/>
              <a:t>Знает каждый его здесь.</a:t>
            </a:r>
            <a:br>
              <a:rPr lang="ru-RU" dirty="0"/>
            </a:br>
            <a:r>
              <a:rPr lang="ru-RU" dirty="0"/>
              <a:t>Он сиреневый такой,</a:t>
            </a:r>
            <a:br>
              <a:rPr lang="ru-RU" dirty="0"/>
            </a:br>
            <a:r>
              <a:rPr lang="ru-RU" dirty="0"/>
              <a:t>Очень странный, небольшой.</a:t>
            </a:r>
            <a:br>
              <a:rPr lang="ru-RU" dirty="0"/>
            </a:br>
            <a:r>
              <a:rPr lang="ru-RU" dirty="0"/>
              <a:t>Можно и пожарит, и сварить,</a:t>
            </a:r>
            <a:br>
              <a:rPr lang="ru-RU" dirty="0"/>
            </a:br>
            <a:r>
              <a:rPr lang="ru-RU" dirty="0"/>
              <a:t>И на грядке вновь его полить.</a:t>
            </a:r>
            <a:br>
              <a:rPr lang="ru-RU" dirty="0"/>
            </a:br>
            <a:r>
              <a:rPr lang="ru-RU" dirty="0"/>
              <a:t>Угадаем вместе мы,</a:t>
            </a:r>
            <a:br>
              <a:rPr lang="ru-RU" dirty="0"/>
            </a:br>
            <a:r>
              <a:rPr lang="ru-RU" dirty="0"/>
              <a:t>Овощ нашей всех мечты.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9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на грядке прорастает,</a:t>
            </a:r>
            <a:br>
              <a:rPr lang="ru-RU" dirty="0"/>
            </a:br>
            <a:r>
              <a:rPr lang="ru-RU" dirty="0"/>
              <a:t>Каждый видел, каждый знает.</a:t>
            </a:r>
            <a:br>
              <a:rPr lang="ru-RU" dirty="0"/>
            </a:br>
            <a:r>
              <a:rPr lang="ru-RU" dirty="0"/>
              <a:t>Интересный он такой,</a:t>
            </a:r>
            <a:br>
              <a:rPr lang="ru-RU" dirty="0"/>
            </a:br>
            <a:r>
              <a:rPr lang="ru-RU" dirty="0"/>
              <a:t>И синеет он порой.</a:t>
            </a:r>
            <a:br>
              <a:rPr lang="ru-RU" dirty="0"/>
            </a:br>
            <a:r>
              <a:rPr lang="ru-RU" dirty="0"/>
              <a:t>Но синеет только созревая,</a:t>
            </a:r>
            <a:br>
              <a:rPr lang="ru-RU" dirty="0"/>
            </a:br>
            <a:r>
              <a:rPr lang="ru-RU" dirty="0"/>
              <a:t>Это тоже каждый знает.</a:t>
            </a:r>
            <a:br>
              <a:rPr lang="ru-RU" dirty="0"/>
            </a:br>
            <a:r>
              <a:rPr lang="ru-RU" dirty="0"/>
              <a:t>Угадаем мы быстрей,</a:t>
            </a:r>
            <a:br>
              <a:rPr lang="ru-RU" dirty="0"/>
            </a:br>
            <a:r>
              <a:rPr lang="ru-RU" dirty="0"/>
              <a:t>Что за царь всех овощей?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0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лаком покрыт его синий бочок,</a:t>
            </a:r>
            <a:br>
              <a:rPr lang="ru-RU" dirty="0"/>
            </a:br>
            <a:r>
              <a:rPr lang="ru-RU" dirty="0"/>
              <a:t>Немного похож он на кабачок.</a:t>
            </a:r>
            <a:br>
              <a:rPr lang="ru-RU" dirty="0"/>
            </a:br>
            <a:r>
              <a:rPr lang="ru-RU" dirty="0"/>
              <a:t>На кустике смотрится очень красиво,</a:t>
            </a:r>
            <a:br>
              <a:rPr lang="ru-RU" dirty="0"/>
            </a:br>
            <a:r>
              <a:rPr lang="ru-RU" dirty="0"/>
              <a:t>Икра из него хороша – просто диво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Фиолетовый кафтан</a:t>
            </a:r>
            <a:br>
              <a:rPr lang="ru-RU" dirty="0"/>
            </a:br>
            <a:r>
              <a:rPr lang="ru-RU" dirty="0"/>
              <a:t>Надевает этот франт.</a:t>
            </a:r>
            <a:br>
              <a:rPr lang="ru-RU" dirty="0"/>
            </a:br>
            <a:r>
              <a:rPr lang="ru-RU" dirty="0"/>
              <a:t>Помидоры и картошка</a:t>
            </a:r>
            <a:br>
              <a:rPr lang="ru-RU" dirty="0"/>
            </a:br>
            <a:r>
              <a:rPr lang="ru-RU" dirty="0"/>
              <a:t>У него в родне немножко.</a:t>
            </a:r>
          </a:p>
          <a:p>
            <a:endParaRPr lang="ru-RU" dirty="0"/>
          </a:p>
        </p:txBody>
      </p:sp>
      <p:pic>
        <p:nvPicPr>
          <p:cNvPr id="4" name="Рисунок 3" descr="загадки про баклаж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1872208" cy="186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Вкусный с грядки подарок пришел,</a:t>
            </a:r>
            <a:br>
              <a:rPr lang="ru-RU" dirty="0"/>
            </a:br>
            <a:r>
              <a:rPr lang="ru-RU" dirty="0"/>
              <a:t>Ты его вновь на кухне нашел.</a:t>
            </a:r>
            <a:br>
              <a:rPr lang="ru-RU" dirty="0"/>
            </a:br>
            <a:r>
              <a:rPr lang="ru-RU" dirty="0"/>
              <a:t>Можно сварить и пожарить всегда,</a:t>
            </a:r>
            <a:br>
              <a:rPr lang="ru-RU" dirty="0"/>
            </a:br>
            <a:r>
              <a:rPr lang="ru-RU" dirty="0"/>
              <a:t>Будет не блюдо, а просто мечта.</a:t>
            </a:r>
            <a:br>
              <a:rPr lang="ru-RU" dirty="0"/>
            </a:br>
            <a:r>
              <a:rPr lang="ru-RU" dirty="0"/>
              <a:t>Он сиреневый, ты знаешь,</a:t>
            </a:r>
            <a:br>
              <a:rPr lang="ru-RU" dirty="0"/>
            </a:br>
            <a:r>
              <a:rPr lang="ru-RU" dirty="0"/>
              <a:t>И его, конечно, угадаешь.</a:t>
            </a:r>
            <a:br>
              <a:rPr lang="ru-RU" dirty="0"/>
            </a:br>
            <a:r>
              <a:rPr lang="ru-RU" dirty="0"/>
              <a:t>Будет вкусно очень есть,</a:t>
            </a:r>
            <a:br>
              <a:rPr lang="ru-RU" dirty="0"/>
            </a:br>
            <a:r>
              <a:rPr lang="ru-RU" dirty="0"/>
              <a:t>Что ж за овощ  прячется вновь здесь?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7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Выходец из жарких стран</a:t>
            </a:r>
            <a:br>
              <a:rPr lang="ru-RU" dirty="0"/>
            </a:br>
            <a:r>
              <a:rPr lang="ru-RU" dirty="0"/>
              <a:t>Очень полюбился нам.</a:t>
            </a:r>
            <a:br>
              <a:rPr lang="ru-RU" dirty="0"/>
            </a:br>
            <a:r>
              <a:rPr lang="ru-RU" dirty="0"/>
              <a:t>Выращиваем летом мы</a:t>
            </a:r>
            <a:br>
              <a:rPr lang="ru-RU" dirty="0"/>
            </a:br>
            <a:r>
              <a:rPr lang="ru-RU" dirty="0"/>
              <a:t>Овощ фиолетовый.</a:t>
            </a:r>
            <a:br>
              <a:rPr lang="ru-RU" dirty="0"/>
            </a:br>
            <a:r>
              <a:rPr lang="ru-RU" dirty="0"/>
              <a:t>Даст урожай он дружно -</a:t>
            </a:r>
            <a:br>
              <a:rPr lang="ru-RU" dirty="0"/>
            </a:br>
            <a:r>
              <a:rPr lang="ru-RU" dirty="0"/>
              <a:t>Икру готовить нужно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Хоть чернил он не видал, </a:t>
            </a:r>
            <a:br>
              <a:rPr lang="ru-RU" dirty="0"/>
            </a:br>
            <a:r>
              <a:rPr lang="ru-RU" dirty="0"/>
              <a:t>Фиолетовым вдруг стал, </a:t>
            </a:r>
            <a:br>
              <a:rPr lang="ru-RU" dirty="0"/>
            </a:br>
            <a:r>
              <a:rPr lang="ru-RU" dirty="0"/>
              <a:t>Любят овощ Ваня, Жан.. . </a:t>
            </a:r>
            <a:br>
              <a:rPr lang="ru-RU" dirty="0"/>
            </a:br>
            <a:r>
              <a:rPr lang="ru-RU" dirty="0"/>
              <a:t>Так ведь это.. 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загадки про баклаж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314600" cy="244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4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Его очень берегу,</a:t>
            </a:r>
            <a:br>
              <a:rPr lang="ru-RU" dirty="0"/>
            </a:br>
            <a:r>
              <a:rPr lang="ru-RU" dirty="0"/>
              <a:t>«Синеньким» его зову.</a:t>
            </a:r>
            <a:br>
              <a:rPr lang="ru-RU" dirty="0"/>
            </a:br>
            <a:r>
              <a:rPr lang="ru-RU" dirty="0"/>
              <a:t>Ах, какие блюда</a:t>
            </a:r>
            <a:br>
              <a:rPr lang="ru-RU" dirty="0"/>
            </a:br>
            <a:r>
              <a:rPr lang="ru-RU" dirty="0"/>
              <a:t>Готовлю из него!</a:t>
            </a:r>
            <a:br>
              <a:rPr lang="ru-RU" dirty="0"/>
            </a:br>
            <a:r>
              <a:rPr lang="ru-RU" dirty="0"/>
              <a:t>Врать я вам не буду,</a:t>
            </a:r>
            <a:br>
              <a:rPr lang="ru-RU" dirty="0"/>
            </a:br>
            <a:r>
              <a:rPr lang="ru-RU" dirty="0"/>
              <a:t>Скажу: люблю его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Он – армянский огурец,</a:t>
            </a:r>
            <a:br>
              <a:rPr lang="ru-RU" dirty="0"/>
            </a:br>
            <a:r>
              <a:rPr lang="ru-RU" dirty="0"/>
              <a:t>А паслён – его отец.</a:t>
            </a:r>
            <a:br>
              <a:rPr lang="ru-RU" dirty="0"/>
            </a:br>
            <a:r>
              <a:rPr lang="ru-RU" dirty="0"/>
              <a:t>Синий – аж до черноты…</a:t>
            </a:r>
            <a:br>
              <a:rPr lang="ru-RU" dirty="0"/>
            </a:br>
            <a:r>
              <a:rPr lang="ru-RU" dirty="0"/>
              <a:t>Что за овощ, знаешь 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Он растёт на огороде, </a:t>
            </a:r>
            <a:br>
              <a:rPr lang="ru-RU" dirty="0"/>
            </a:br>
            <a:r>
              <a:rPr lang="ru-RU" dirty="0"/>
              <a:t>Ягодой слывёт в природе </a:t>
            </a:r>
            <a:br>
              <a:rPr lang="ru-RU" dirty="0"/>
            </a:br>
            <a:r>
              <a:rPr lang="ru-RU" dirty="0"/>
              <a:t>Синенький блестящий пан – </a:t>
            </a:r>
            <a:br>
              <a:rPr lang="ru-RU" dirty="0"/>
            </a:br>
            <a:r>
              <a:rPr lang="ru-RU" dirty="0" err="1"/>
              <a:t>Тонкошкурый</a:t>
            </a:r>
            <a:r>
              <a:rPr lang="ru-RU" dirty="0"/>
              <a:t> … (Баклажан)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в кастрюльке на пару </a:t>
            </a:r>
            <a:br>
              <a:rPr lang="ru-RU" dirty="0"/>
            </a:br>
            <a:r>
              <a:rPr lang="ru-RU" dirty="0"/>
              <a:t>Сами делаем икру. </a:t>
            </a:r>
            <a:br>
              <a:rPr lang="ru-RU" dirty="0"/>
            </a:br>
            <a:r>
              <a:rPr lang="ru-RU" dirty="0"/>
              <a:t>Нужен нам для этого </a:t>
            </a:r>
            <a:br>
              <a:rPr lang="ru-RU" dirty="0"/>
            </a:br>
            <a:r>
              <a:rPr lang="ru-RU" dirty="0"/>
              <a:t>Овощ фиолетовый </a:t>
            </a:r>
            <a:br>
              <a:rPr lang="ru-RU" dirty="0"/>
            </a:br>
            <a:r>
              <a:rPr lang="ru-RU" dirty="0"/>
              <a:t>Прибыл к нам из южных стран </a:t>
            </a:r>
            <a:br>
              <a:rPr lang="ru-RU" dirty="0"/>
            </a:br>
            <a:r>
              <a:rPr lang="ru-RU" dirty="0"/>
              <a:t>Спелый длинный (баклажан)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Наш лиловый господин </a:t>
            </a:r>
            <a:br>
              <a:rPr lang="ru-RU" dirty="0"/>
            </a:br>
            <a:r>
              <a:rPr lang="ru-RU" dirty="0"/>
              <a:t>Среди овощей один. </a:t>
            </a:r>
            <a:br>
              <a:rPr lang="ru-RU" dirty="0"/>
            </a:br>
            <a:r>
              <a:rPr lang="ru-RU" dirty="0"/>
              <a:t>Он балканский граф де Жан. </a:t>
            </a:r>
            <a:br>
              <a:rPr lang="ru-RU" dirty="0"/>
            </a:br>
            <a:r>
              <a:rPr lang="ru-RU" dirty="0"/>
              <a:t>А по-русски – (баклажан)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мире моды овощной.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Каждый </a:t>
            </a:r>
            <a:r>
              <a:rPr lang="ru-RU" dirty="0"/>
              <a:t>блещет красотой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Фиолетовый кафтан.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Надевает  ……..! </a:t>
            </a:r>
          </a:p>
          <a:p>
            <a:r>
              <a:rPr lang="ru-RU" dirty="0" smtClean="0"/>
              <a:t>Что </a:t>
            </a:r>
            <a:r>
              <a:rPr lang="ru-RU" dirty="0"/>
              <a:t>на Балканском полуострове называют турецким помидором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А что на южных окраинах России стали выращивать раньше картошки?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/>
              <a:t>, наконец, какой овощ цвета ночного неба?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3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Баклажан– ягода. Ягода– это сочный плод. В его мякоти много мелких семян. Поэтому чернику, крыжовник, смородину, клюкву и баклажан относят к ягодам. Раньше баклажаны были очень горькими. Те, кто страдал от зубной боли, держали кусочки баклажана во рту. Горечь заглушала боль. (Из журнала «А почему?»)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822448" cy="238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328612"/>
            <a:ext cx="64198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Б</a:t>
            </a:r>
            <a:r>
              <a:rPr lang="ru-RU" sz="8000" b="1" i="1" dirty="0" smtClean="0"/>
              <a:t>а</a:t>
            </a:r>
            <a:r>
              <a:rPr lang="ru-RU" sz="8000" dirty="0" smtClean="0"/>
              <a:t>кл</a:t>
            </a:r>
            <a:r>
              <a:rPr lang="ru-RU" sz="8000" b="1" i="1" dirty="0" smtClean="0"/>
              <a:t>а</a:t>
            </a:r>
            <a:r>
              <a:rPr lang="ru-RU" sz="8000" dirty="0" smtClean="0"/>
              <a:t>жан </a:t>
            </a:r>
            <a:endParaRPr lang="ru-RU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6200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Фиолетовые груши</a:t>
            </a:r>
            <a:br>
              <a:rPr lang="ru-RU" dirty="0"/>
            </a:br>
            <a:r>
              <a:rPr lang="ru-RU" dirty="0"/>
              <a:t>Варят, тушат, жарят, сушат.</a:t>
            </a:r>
            <a:br>
              <a:rPr lang="ru-RU" dirty="0"/>
            </a:br>
            <a:r>
              <a:rPr lang="ru-RU" dirty="0"/>
              <a:t>Их едят зимой и летом</a:t>
            </a:r>
            <a:br>
              <a:rPr lang="ru-RU" dirty="0"/>
            </a:br>
            <a:r>
              <a:rPr lang="ru-RU" dirty="0"/>
              <a:t>С удовольствием все дети.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Баклажаны </a:t>
            </a:r>
            <a:r>
              <a:rPr lang="ru-RU" dirty="0"/>
              <a:t>всем по нраву</a:t>
            </a:r>
            <a:br>
              <a:rPr lang="ru-RU" dirty="0"/>
            </a:br>
            <a:r>
              <a:rPr lang="ru-RU" dirty="0" smtClean="0"/>
              <a:t>    И </a:t>
            </a:r>
            <a:r>
              <a:rPr lang="ru-RU" dirty="0"/>
              <a:t>считаются по праву</a:t>
            </a:r>
            <a:br>
              <a:rPr lang="ru-RU" dirty="0"/>
            </a:br>
            <a:r>
              <a:rPr lang="ru-RU" dirty="0" smtClean="0"/>
              <a:t>    Диетическою </a:t>
            </a:r>
            <a:r>
              <a:rPr lang="ru-RU" dirty="0"/>
              <a:t>пищей,</a:t>
            </a:r>
            <a:br>
              <a:rPr lang="ru-RU" dirty="0"/>
            </a:br>
            <a:r>
              <a:rPr lang="ru-RU" dirty="0" smtClean="0"/>
              <a:t>    Очень </a:t>
            </a:r>
            <a:r>
              <a:rPr lang="ru-RU" dirty="0"/>
              <a:t>вкусною, дружище!</a:t>
            </a:r>
          </a:p>
        </p:txBody>
      </p:sp>
    </p:spTree>
    <p:extLst>
      <p:ext uri="{BB962C8B-B14F-4D97-AF65-F5344CB8AC3E}">
        <p14:creationId xmlns:p14="http://schemas.microsoft.com/office/powerpoint/2010/main" val="1023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Выучи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Встанешь рано, баклажаны</a:t>
            </a:r>
            <a:br>
              <a:rPr lang="ru-RU" dirty="0"/>
            </a:br>
            <a:r>
              <a:rPr lang="ru-RU" dirty="0"/>
              <a:t>В капельках росы на грядках.</a:t>
            </a:r>
            <a:br>
              <a:rPr lang="ru-RU" dirty="0"/>
            </a:br>
            <a:r>
              <a:rPr lang="ru-RU" dirty="0"/>
              <a:t>Овощ вкусный, горько — сладкий,</a:t>
            </a:r>
            <a:br>
              <a:rPr lang="ru-RU" dirty="0"/>
            </a:br>
            <a:r>
              <a:rPr lang="ru-RU" dirty="0"/>
              <a:t>Нам не зря природой данный.</a:t>
            </a:r>
            <a:br>
              <a:rPr lang="ru-RU" dirty="0"/>
            </a:br>
            <a:r>
              <a:rPr lang="ru-RU" dirty="0"/>
              <a:t>Если повар наш искусный,</a:t>
            </a:r>
            <a:br>
              <a:rPr lang="ru-RU" dirty="0"/>
            </a:br>
            <a:r>
              <a:rPr lang="ru-RU" dirty="0"/>
              <a:t>Приготовит очень вкусно.</a:t>
            </a:r>
          </a:p>
        </p:txBody>
      </p:sp>
      <p:pic>
        <p:nvPicPr>
          <p:cNvPr id="4" name="Рисунок 3" descr="стихи про баклаж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7"/>
            <a:ext cx="2530624" cy="2553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6737"/>
            <a:ext cx="7620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Все мы любим баклажаны</a:t>
            </a:r>
            <a:br>
              <a:rPr lang="ru-RU" dirty="0"/>
            </a:br>
            <a:r>
              <a:rPr lang="ru-RU" dirty="0"/>
              <a:t>И едим их постоянно</a:t>
            </a:r>
            <a:br>
              <a:rPr lang="ru-RU" dirty="0"/>
            </a:br>
            <a:r>
              <a:rPr lang="ru-RU" dirty="0"/>
              <a:t>После термообработки,</a:t>
            </a:r>
            <a:br>
              <a:rPr lang="ru-RU" dirty="0"/>
            </a:br>
            <a:r>
              <a:rPr lang="ru-RU" dirty="0"/>
              <a:t>Они нам всегда в охотку.</a:t>
            </a:r>
            <a:br>
              <a:rPr lang="ru-RU" dirty="0"/>
            </a:br>
            <a:r>
              <a:rPr lang="ru-RU" dirty="0"/>
              <a:t>В овощных рагу, в салатах,</a:t>
            </a:r>
            <a:br>
              <a:rPr lang="ru-RU" dirty="0"/>
            </a:br>
            <a:r>
              <a:rPr lang="ru-RU" dirty="0"/>
              <a:t>В банках осенью упрятав,</a:t>
            </a:r>
            <a:br>
              <a:rPr lang="ru-RU" dirty="0"/>
            </a:br>
            <a:r>
              <a:rPr lang="ru-RU" dirty="0"/>
              <a:t>Мы не расстаемся с ними,</a:t>
            </a:r>
            <a:br>
              <a:rPr lang="ru-RU" dirty="0"/>
            </a:br>
            <a:r>
              <a:rPr lang="ru-RU" dirty="0"/>
              <a:t>С удовольствием, всю зиму.</a:t>
            </a:r>
            <a:br>
              <a:rPr lang="ru-RU" dirty="0"/>
            </a:br>
            <a:r>
              <a:rPr lang="ru-RU" dirty="0"/>
              <a:t>Гражданин он многих стран –</a:t>
            </a:r>
            <a:br>
              <a:rPr lang="ru-RU" dirty="0"/>
            </a:br>
            <a:r>
              <a:rPr lang="ru-RU" dirty="0"/>
              <a:t>Наш любимый баклажан.</a:t>
            </a:r>
          </a:p>
          <a:p>
            <a:endParaRPr lang="ru-RU" dirty="0"/>
          </a:p>
        </p:txBody>
      </p:sp>
      <p:pic>
        <p:nvPicPr>
          <p:cNvPr id="4" name="Рисунок 3" descr="загадки про баклаж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0200"/>
            <a:ext cx="2952328" cy="32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5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Огородное растение семейства паслёновых с продолговатым, обычно фиолетовым плодом.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Происхождение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Преодолели страх перед этим овощем европейцы лишь после открытия Америки, когда они обнаружили, что индейцы успешно выращивают и употребляют в пищу уже знакомый в Европе овощ под названием «</a:t>
            </a:r>
            <a:r>
              <a:rPr lang="ru-RU" dirty="0" err="1"/>
              <a:t>бадиджан</a:t>
            </a:r>
            <a:r>
              <a:rPr lang="ru-RU" dirty="0"/>
              <a:t>». Из-за наиболее распространенной фиолетовой окраски плодов в народе зовут баклажан «синенькие». В тюркских языках его название звучит на турецком, например «</a:t>
            </a:r>
            <a:r>
              <a:rPr lang="ru-RU" dirty="0" err="1"/>
              <a:t>паглогджан</a:t>
            </a:r>
            <a:r>
              <a:rPr lang="ru-RU" dirty="0"/>
              <a:t>», на персидском «</a:t>
            </a:r>
            <a:r>
              <a:rPr lang="ru-RU" dirty="0" err="1"/>
              <a:t>бадинджан</a:t>
            </a:r>
            <a:r>
              <a:rPr lang="ru-RU" dirty="0"/>
              <a:t>», на арабском «</a:t>
            </a:r>
            <a:r>
              <a:rPr lang="ru-RU" dirty="0" err="1"/>
              <a:t>бадиншан</a:t>
            </a:r>
            <a:r>
              <a:rPr lang="ru-RU" dirty="0"/>
              <a:t>», на хинди «</a:t>
            </a:r>
            <a:r>
              <a:rPr lang="ru-RU" dirty="0" err="1"/>
              <a:t>баданжан</a:t>
            </a:r>
            <a:r>
              <a:rPr lang="ru-RU" dirty="0"/>
              <a:t>», «бани-</a:t>
            </a:r>
            <a:r>
              <a:rPr lang="ru-RU" dirty="0" err="1"/>
              <a:t>ган</a:t>
            </a:r>
            <a:r>
              <a:rPr lang="ru-RU" dirty="0"/>
              <a:t>», более редкое название — «индийская ягода» и лишь по-латыни его называют по-иному — </a:t>
            </a:r>
            <a:r>
              <a:rPr lang="ru-RU" dirty="0" err="1"/>
              <a:t>Solarium</a:t>
            </a:r>
            <a:r>
              <a:rPr lang="ru-RU" dirty="0"/>
              <a:t> </a:t>
            </a:r>
            <a:r>
              <a:rPr lang="ru-RU" dirty="0" err="1"/>
              <a:t>melongena</a:t>
            </a:r>
            <a:r>
              <a:rPr lang="ru-RU" dirty="0"/>
              <a:t> L. Или буквально — паслен </a:t>
            </a:r>
            <a:r>
              <a:rPr lang="ru-RU" dirty="0" err="1"/>
              <a:t>дынеродный</a:t>
            </a:r>
            <a:r>
              <a:rPr lang="ru-RU" dirty="0"/>
              <a:t>. От индийского «</a:t>
            </a:r>
            <a:r>
              <a:rPr lang="ru-RU" dirty="0" err="1"/>
              <a:t>бадиджан</a:t>
            </a:r>
            <a:r>
              <a:rPr lang="ru-RU" dirty="0"/>
              <a:t>», видимо, и произошло русское название этого овощного растения.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Европу попал в конце XVI века. Распространен вид в Средней Азии, центрально-черноземных областях и Нижнем Поволжье России, Закавказских республиках, Украине и Молдове.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Происхождение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Однако прежде чем стать столь любимым у европейцев овощем, баклажан почти три столетия находился в «опале». Первыми из европейских народов о существовании баклажана узнали древние греки и римляне, но они называли его «яблоком бешенства» и полагали, что систематическое употребление плодов в пищу приводит к сумасшествию. Одно время баклажан даже в научных трудах носил прозвище бешеного, или безумного, яблока (</a:t>
            </a:r>
            <a:r>
              <a:rPr lang="ru-RU" dirty="0" err="1"/>
              <a:t>mala</a:t>
            </a:r>
            <a:r>
              <a:rPr lang="ru-RU" dirty="0"/>
              <a:t> </a:t>
            </a:r>
            <a:r>
              <a:rPr lang="ru-RU" dirty="0" err="1"/>
              <a:t>insana</a:t>
            </a:r>
            <a:r>
              <a:rPr lang="ru-RU" dirty="0"/>
              <a:t>) — такое ужасное действие приписывалось его ни в чем не повинным плодам. Сейчас это вызывает только улыбку.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Происхождение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диком виде баклажан произрастал на Среднем Востоке, в Южной Азии и </a:t>
            </a:r>
            <a:r>
              <a:rPr lang="ru-RU" dirty="0">
                <a:hlinkClick r:id="rId2" tooltip="Индия"/>
              </a:rPr>
              <a:t>Индии</a:t>
            </a:r>
            <a:r>
              <a:rPr lang="ru-RU" dirty="0"/>
              <a:t>. Именно там можно встретить далёких предков баклажана, произрастающих в диком виде. Впервые начали окультуривать баклажан уже более 1500 лет назад именно в тех краях, о чём свидетельствуют древние санскритские тексты. Распространился этот овощ благодаря </a:t>
            </a:r>
            <a:r>
              <a:rPr lang="ru-RU" dirty="0">
                <a:hlinkClick r:id="rId3" tooltip="Араб"/>
              </a:rPr>
              <a:t>арабам</a:t>
            </a:r>
            <a:r>
              <a:rPr lang="ru-RU" dirty="0"/>
              <a:t>, завёзшим баклажан в IX в. в </a:t>
            </a:r>
            <a:r>
              <a:rPr lang="ru-RU" dirty="0">
                <a:hlinkClick r:id="rId4" tooltip="Африка"/>
              </a:rPr>
              <a:t>Африку</a:t>
            </a:r>
            <a:r>
              <a:rPr lang="ru-RU" dirty="0"/>
              <a:t>. Европейцы познакомились с баклажаном в середине XV в., однако широко выращивать эту культуру начали позже — только в XIX 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Однокоренные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64" y="2319461"/>
            <a:ext cx="3395936" cy="4525963"/>
          </a:xfrm>
        </p:spPr>
      </p:pic>
      <p:sp>
        <p:nvSpPr>
          <p:cNvPr id="3" name="TextBox 2"/>
          <p:cNvSpPr txBox="1"/>
          <p:nvPr/>
        </p:nvSpPr>
        <p:spPr>
          <a:xfrm>
            <a:off x="1403648" y="213285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б</a:t>
            </a:r>
            <a:r>
              <a:rPr lang="ru-RU" sz="4000" dirty="0" smtClean="0"/>
              <a:t>аклажан</a:t>
            </a:r>
          </a:p>
          <a:p>
            <a:r>
              <a:rPr lang="ru-RU" sz="4000" dirty="0" smtClean="0"/>
              <a:t>баклажанный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Дети, ну-ка посмотрите,</a:t>
            </a:r>
            <a:br>
              <a:rPr lang="ru-RU" dirty="0"/>
            </a:br>
            <a:r>
              <a:rPr lang="ru-RU" dirty="0"/>
              <a:t>Овощ этот назовите.</a:t>
            </a:r>
            <a:br>
              <a:rPr lang="ru-RU" dirty="0"/>
            </a:br>
            <a:r>
              <a:rPr lang="ru-RU" dirty="0"/>
              <a:t>Он на грядке лишь растет,</a:t>
            </a:r>
            <a:br>
              <a:rPr lang="ru-RU" dirty="0"/>
            </a:br>
            <a:r>
              <a:rPr lang="ru-RU" dirty="0"/>
              <a:t>Мы сорвем его вот-вот</a:t>
            </a:r>
            <a:r>
              <a:rPr lang="ru-RU" dirty="0" smtClean="0"/>
              <a:t>.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сиреневый такой,</a:t>
            </a:r>
            <a:br>
              <a:rPr lang="ru-RU" dirty="0"/>
            </a:br>
            <a:r>
              <a:rPr lang="ru-RU" dirty="0"/>
              <a:t>Очень даже небольшой.</a:t>
            </a:r>
            <a:br>
              <a:rPr lang="ru-RU" dirty="0"/>
            </a:br>
            <a:r>
              <a:rPr lang="ru-RU" dirty="0"/>
              <a:t>Назовет девчонка, мальчик,</a:t>
            </a:r>
            <a:br>
              <a:rPr lang="ru-RU" dirty="0"/>
            </a:br>
            <a:r>
              <a:rPr lang="ru-RU" dirty="0"/>
              <a:t>Этот </a:t>
            </a:r>
            <a:r>
              <a:rPr lang="ru-RU" dirty="0" smtClean="0"/>
              <a:t>овощ    …        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3" name="Рисунок 12" descr="загадки про баклаж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86608" cy="287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229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Баклажан </vt:lpstr>
      <vt:lpstr>Значение слова</vt:lpstr>
      <vt:lpstr>Происхождение слова</vt:lpstr>
      <vt:lpstr>Происхождение слова</vt:lpstr>
      <vt:lpstr>Происхождение слова</vt:lpstr>
      <vt:lpstr>Происхождение слова</vt:lpstr>
      <vt:lpstr>Однокоренные слова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Это интересно</vt:lpstr>
      <vt:lpstr>Презентация PowerPoint</vt:lpstr>
      <vt:lpstr>Прочти </vt:lpstr>
      <vt:lpstr>Презентация PowerPoint</vt:lpstr>
      <vt:lpstr>Выучи </vt:lpstr>
      <vt:lpstr>Презентация PowerPoint</vt:lpstr>
      <vt:lpstr>Запомни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Татьяна Дегтерева</cp:lastModifiedBy>
  <cp:revision>8</cp:revision>
  <dcterms:created xsi:type="dcterms:W3CDTF">2014-08-11T14:02:46Z</dcterms:created>
  <dcterms:modified xsi:type="dcterms:W3CDTF">2014-11-15T08:11:11Z</dcterms:modified>
</cp:coreProperties>
</file>