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564904"/>
            <a:ext cx="7024744" cy="1143000"/>
          </a:xfrm>
        </p:spPr>
        <p:txBody>
          <a:bodyPr>
            <a:noAutofit/>
          </a:bodyPr>
          <a:lstStyle/>
          <a:p>
            <a:r>
              <a:rPr lang="ru-RU" sz="8800" b="1" dirty="0"/>
              <a:t>с</a:t>
            </a:r>
            <a:r>
              <a:rPr lang="ru-RU" sz="8800" b="1" dirty="0" smtClean="0"/>
              <a:t>ловарные слова</a:t>
            </a:r>
            <a:endParaRPr lang="ru-RU" sz="8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5834063" y="4421188"/>
            <a:ext cx="3309937" cy="126047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 класс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8673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502861"/>
            <a:ext cx="807464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latin typeface="+mj-lt"/>
              </a:rPr>
              <a:t>Молодцы! </a:t>
            </a:r>
            <a:endParaRPr lang="ru-RU" sz="115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08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sz="12800" b="1" dirty="0" err="1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12800" b="1" dirty="0" err="1" smtClean="0">
                <a:solidFill>
                  <a:srgbClr val="FF0000"/>
                </a:solidFill>
              </a:rPr>
              <a:t>.</a:t>
            </a:r>
            <a:r>
              <a:rPr lang="ru-RU" sz="128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12800" b="1" dirty="0" err="1" smtClean="0">
                <a:solidFill>
                  <a:srgbClr val="FF0000"/>
                </a:solidFill>
              </a:rPr>
              <a:t>.</a:t>
            </a:r>
            <a:r>
              <a:rPr lang="ru-RU" sz="12800" b="1" dirty="0" err="1" smtClean="0">
                <a:solidFill>
                  <a:schemeClr val="accent5">
                    <a:lumMod val="75000"/>
                  </a:schemeClr>
                </a:solidFill>
              </a:rPr>
              <a:t>бей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  <p:pic>
        <p:nvPicPr>
          <p:cNvPr id="1026" name="Picture 2" descr="C:\Users\Мариша\Desktop\словарь\sparro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844824"/>
            <a:ext cx="5760640" cy="4536504"/>
          </a:xfrm>
        </p:spPr>
      </p:pic>
    </p:spTree>
    <p:extLst>
      <p:ext uri="{BB962C8B-B14F-4D97-AF65-F5344CB8AC3E}">
        <p14:creationId xmlns:p14="http://schemas.microsoft.com/office/powerpoint/2010/main" val="21868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1143000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chemeClr val="accent5">
                    <a:lumMod val="75000"/>
                  </a:schemeClr>
                </a:solidFill>
              </a:rPr>
              <a:t>с </a:t>
            </a:r>
            <a:r>
              <a:rPr lang="ru-RU" sz="11500" b="1" dirty="0" smtClean="0">
                <a:solidFill>
                  <a:schemeClr val="accent3"/>
                </a:solidFill>
              </a:rPr>
              <a:t>. </a:t>
            </a:r>
            <a:r>
              <a:rPr lang="ru-RU" sz="11500" b="1" dirty="0" smtClean="0">
                <a:solidFill>
                  <a:schemeClr val="accent5">
                    <a:lumMod val="75000"/>
                  </a:schemeClr>
                </a:solidFill>
              </a:rPr>
              <a:t>бака</a:t>
            </a:r>
            <a:r>
              <a:rPr lang="ru-RU" sz="11500" b="1" dirty="0" smtClean="0"/>
              <a:t> </a:t>
            </a:r>
            <a:endParaRPr lang="ru-RU" sz="11500" b="1" dirty="0"/>
          </a:p>
        </p:txBody>
      </p:sp>
      <p:pic>
        <p:nvPicPr>
          <p:cNvPr id="6146" name="Picture 2" descr="C:\Users\Мариша\Desktop\словарь\2010042861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28800"/>
            <a:ext cx="48245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0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024744" cy="1143000"/>
          </a:xfrm>
        </p:spPr>
        <p:txBody>
          <a:bodyPr>
            <a:noAutofit/>
          </a:bodyPr>
          <a:lstStyle/>
          <a:p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lang="ru-RU" sz="11500" b="1" dirty="0" err="1" smtClean="0">
                <a:solidFill>
                  <a:srgbClr val="FF0000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11500" b="1" dirty="0" err="1" smtClean="0">
                <a:solidFill>
                  <a:srgbClr val="FF0000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ва</a:t>
            </a:r>
            <a:endParaRPr lang="ru-RU" sz="11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5" name="Picture 7" descr="C:\Users\Мариша\Desktop\словарь\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00808"/>
            <a:ext cx="5889691" cy="47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3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1143000"/>
          </a:xfrm>
        </p:spPr>
        <p:txBody>
          <a:bodyPr>
            <a:noAutofit/>
          </a:bodyPr>
          <a:lstStyle/>
          <a:p>
            <a:r>
              <a:rPr lang="ru-RU" sz="11500" b="1" dirty="0" err="1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lang="ru-RU" sz="11500" b="1" dirty="0" err="1" smtClean="0">
                <a:solidFill>
                  <a:schemeClr val="accent3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11500" b="1" dirty="0" err="1" smtClean="0">
                <a:solidFill>
                  <a:schemeClr val="accent3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ндаш</a:t>
            </a:r>
            <a:endParaRPr lang="ru-RU" sz="11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Мариша\Desktop\словарь\602387858016650754116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1988840"/>
            <a:ext cx="6737560" cy="449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dirty="0" err="1">
                <a:solidFill>
                  <a:schemeClr val="accent5">
                    <a:lumMod val="75000"/>
                  </a:schemeClr>
                </a:solidFill>
              </a:rPr>
              <a:t>с</a:t>
            </a:r>
            <a:r>
              <a:rPr lang="ru-RU" sz="11500" b="1" dirty="0" err="1" smtClean="0">
                <a:solidFill>
                  <a:srgbClr val="FF0000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11500" b="1" dirty="0" err="1" smtClean="0">
                <a:solidFill>
                  <a:srgbClr val="FF0000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ка</a:t>
            </a:r>
            <a:endParaRPr lang="ru-RU" sz="11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Мариша\Desktop\словарь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868" y="1844824"/>
            <a:ext cx="5936544" cy="451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5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024744" cy="1143000"/>
          </a:xfrm>
        </p:spPr>
        <p:txBody>
          <a:bodyPr>
            <a:noAutofit/>
          </a:bodyPr>
          <a:lstStyle/>
          <a:p>
            <a:r>
              <a:rPr lang="ru-RU" sz="11500" b="1" dirty="0" err="1">
                <a:solidFill>
                  <a:schemeClr val="accent5">
                    <a:lumMod val="75000"/>
                  </a:schemeClr>
                </a:solidFill>
              </a:rPr>
              <a:t>м</a:t>
            </a:r>
            <a:r>
              <a:rPr lang="ru-RU" sz="11500" b="1" dirty="0" err="1" smtClean="0">
                <a:solidFill>
                  <a:srgbClr val="FF0000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л</a:t>
            </a:r>
            <a:r>
              <a:rPr lang="ru-RU" sz="11500" b="1" dirty="0" err="1" smtClean="0">
                <a:solidFill>
                  <a:srgbClr val="FF0000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ко</a:t>
            </a:r>
            <a:endParaRPr lang="ru-RU" sz="11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Мариша\Desktop\словарь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3744416" cy="584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2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024744" cy="1143000"/>
          </a:xfrm>
        </p:spPr>
        <p:txBody>
          <a:bodyPr>
            <a:noAutofit/>
          </a:bodyPr>
          <a:lstStyle/>
          <a:p>
            <a:r>
              <a:rPr lang="ru-RU" sz="11500" b="1" dirty="0" err="1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11500" b="1" dirty="0" err="1" smtClean="0">
                <a:solidFill>
                  <a:srgbClr val="FF0000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11500" b="1" dirty="0" err="1" smtClean="0">
                <a:solidFill>
                  <a:srgbClr val="FF0000"/>
                </a:solidFill>
              </a:rPr>
              <a:t>.</a:t>
            </a:r>
            <a:r>
              <a:rPr lang="ru-RU" sz="11500" b="1" dirty="0" err="1" smtClean="0">
                <a:solidFill>
                  <a:schemeClr val="accent5">
                    <a:lumMod val="75000"/>
                  </a:schemeClr>
                </a:solidFill>
              </a:rPr>
              <a:t>на</a:t>
            </a:r>
            <a:endParaRPr lang="ru-RU" sz="11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Мариша\Desktop\словарь\0004-004-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87" y="1412776"/>
            <a:ext cx="651635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3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accent5">
                    <a:lumMod val="75000"/>
                  </a:schemeClr>
                </a:solidFill>
              </a:rPr>
              <a:t>Взаимопроверка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4508" y="1268760"/>
            <a:ext cx="320151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+mj-lt"/>
                <a:cs typeface="Aharoni" pitchFamily="2" charset="-79"/>
              </a:rPr>
              <a:t>в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р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бей</a:t>
            </a:r>
          </a:p>
          <a:p>
            <a:r>
              <a:rPr lang="ru-RU" sz="4800" b="1" dirty="0">
                <a:latin typeface="+mj-lt"/>
                <a:cs typeface="Aharoni" pitchFamily="2" charset="-79"/>
              </a:rPr>
              <a:t>с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бака</a:t>
            </a:r>
          </a:p>
          <a:p>
            <a:r>
              <a:rPr lang="ru-RU" sz="4800" b="1" dirty="0">
                <a:latin typeface="+mj-lt"/>
                <a:cs typeface="Aharoni" pitchFamily="2" charset="-79"/>
              </a:rPr>
              <a:t>к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р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ва</a:t>
            </a:r>
          </a:p>
          <a:p>
            <a:r>
              <a:rPr lang="ru-RU" sz="4800" b="1" dirty="0">
                <a:latin typeface="+mj-lt"/>
                <a:cs typeface="Aharoni" pitchFamily="2" charset="-79"/>
              </a:rPr>
              <a:t>к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а</a:t>
            </a:r>
            <a:r>
              <a:rPr lang="ru-RU" sz="4800" b="1" dirty="0" smtClean="0">
                <a:latin typeface="+mj-lt"/>
                <a:cs typeface="Aharoni" pitchFamily="2" charset="-79"/>
              </a:rPr>
              <a:t>р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а</a:t>
            </a:r>
            <a:r>
              <a:rPr lang="ru-RU" sz="4800" b="1" dirty="0" smtClean="0">
                <a:latin typeface="+mj-lt"/>
                <a:cs typeface="Aharoni" pitchFamily="2" charset="-79"/>
              </a:rPr>
              <a:t>ндаш</a:t>
            </a:r>
          </a:p>
          <a:p>
            <a:r>
              <a:rPr lang="ru-RU" sz="4800" b="1" dirty="0">
                <a:latin typeface="+mj-lt"/>
                <a:cs typeface="Aharoni" pitchFamily="2" charset="-79"/>
              </a:rPr>
              <a:t>с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р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ка</a:t>
            </a:r>
          </a:p>
          <a:p>
            <a:r>
              <a:rPr lang="ru-RU" sz="4800" b="1" dirty="0">
                <a:latin typeface="+mj-lt"/>
                <a:cs typeface="Aharoni" pitchFamily="2" charset="-79"/>
              </a:rPr>
              <a:t>м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л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ко</a:t>
            </a:r>
          </a:p>
          <a:p>
            <a:r>
              <a:rPr lang="ru-RU" sz="4800" b="1" dirty="0">
                <a:latin typeface="+mj-lt"/>
                <a:cs typeface="Aharoni" pitchFamily="2" charset="-79"/>
              </a:rPr>
              <a:t>в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р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о</a:t>
            </a:r>
            <a:r>
              <a:rPr lang="ru-RU" sz="4800" b="1" dirty="0" smtClean="0">
                <a:latin typeface="+mj-lt"/>
                <a:cs typeface="Aharoni" pitchFamily="2" charset="-79"/>
              </a:rPr>
              <a:t>на </a:t>
            </a:r>
            <a:endParaRPr lang="ru-RU" sz="4800" b="1" dirty="0">
              <a:latin typeface="+mj-lt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26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</TotalTime>
  <Words>23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словарные слова</vt:lpstr>
      <vt:lpstr>в.р.бей </vt:lpstr>
      <vt:lpstr>с . бака </vt:lpstr>
      <vt:lpstr>к.р.ва</vt:lpstr>
      <vt:lpstr>к.р.ндаш</vt:lpstr>
      <vt:lpstr>с.р.ка</vt:lpstr>
      <vt:lpstr>м.л.ко</vt:lpstr>
      <vt:lpstr>в.р.на</vt:lpstr>
      <vt:lpstr>Взаимопроверка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</dc:title>
  <dc:creator>Мариша</dc:creator>
  <cp:lastModifiedBy>user</cp:lastModifiedBy>
  <cp:revision>8</cp:revision>
  <dcterms:created xsi:type="dcterms:W3CDTF">2014-10-31T19:31:57Z</dcterms:created>
  <dcterms:modified xsi:type="dcterms:W3CDTF">2014-11-22T13:10:26Z</dcterms:modified>
</cp:coreProperties>
</file>