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6" r:id="rId5"/>
    <p:sldId id="268" r:id="rId6"/>
    <p:sldId id="269" r:id="rId7"/>
    <p:sldId id="270" r:id="rId8"/>
    <p:sldId id="274" r:id="rId9"/>
    <p:sldId id="273" r:id="rId10"/>
    <p:sldId id="267" r:id="rId11"/>
    <p:sldId id="275" r:id="rId12"/>
    <p:sldId id="279" r:id="rId13"/>
    <p:sldId id="281" r:id="rId14"/>
    <p:sldId id="277" r:id="rId15"/>
    <p:sldId id="278" r:id="rId16"/>
    <p:sldId id="271" r:id="rId17"/>
    <p:sldId id="280" r:id="rId18"/>
    <p:sldId id="282" r:id="rId19"/>
    <p:sldId id="283" r:id="rId20"/>
    <p:sldId id="284" r:id="rId21"/>
    <p:sldId id="286" r:id="rId22"/>
    <p:sldId id="285" r:id="rId23"/>
    <p:sldId id="287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6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7;&#1074;&#1077;&#1090;&#1086;&#1092;&#1086;&#1088;.mp4" TargetMode="Externa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5;&#1083;&#1103;&#1096;&#1091;&#1097;&#1080;&#1077;%20&#1095;&#1077;&#1083;&#1086;&#1074;&#1077;&#1095;&#1082;&#108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071546"/>
            <a:ext cx="5214974" cy="4524315"/>
          </a:xfrm>
          <a:prstGeom prst="rect">
            <a:avLst/>
          </a:prstGeom>
          <a:ln w="38100" cmpd="thinThick">
            <a:noFill/>
            <a:beve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КТД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правилам дорожного движения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1-4 класс</a:t>
            </a:r>
          </a:p>
          <a:p>
            <a:endParaRPr lang="ru-RU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«КРАСНЫЙ,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svob-school-one.ucoz.ru/Gif/pdd.jpg"/>
          <p:cNvPicPr>
            <a:picLocks noChangeAspect="1" noChangeArrowheads="1"/>
          </p:cNvPicPr>
          <p:nvPr/>
        </p:nvPicPr>
        <p:blipFill>
          <a:blip r:embed="rId2"/>
          <a:srcRect l="4166" t="3704" r="4167" b="5555"/>
          <a:stretch>
            <a:fillRect/>
          </a:stretch>
        </p:blipFill>
        <p:spPr bwMode="auto">
          <a:xfrm>
            <a:off x="428596" y="1285860"/>
            <a:ext cx="3143272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5715016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Учитель МБОУ   Порт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атоновской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Азовского района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остовской обл.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Кисловская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В.Г.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 &amp;Fcy;&amp;ocy;&amp;tcy;&amp;ocy; 49. &amp;Ncy;&amp;iecy;&amp;lcy;&amp;softcy;&amp;zcy;&amp;yacy; &amp;icy;&amp;gcy;&amp;rcy;&amp;acy;&amp;tcy;&amp;softcy; &amp;ncy;&amp;acy; &amp;mcy;&amp;ocy;&amp;scy;&amp;tcy;&amp;ocy;&amp;vcy;&amp;ocy;&amp;jcy;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49330"/>
            <a:ext cx="5610230" cy="7007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04813"/>
            <a:ext cx="449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19" y="642918"/>
            <a:ext cx="378621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«Соблюдайте правила дорожного движения»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27003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011222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Правило 4</a:t>
            </a:r>
            <a:b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«Переход проезжей части»</a:t>
            </a:r>
          </a:p>
        </p:txBody>
      </p:sp>
      <p:pic>
        <p:nvPicPr>
          <p:cNvPr id="7" name="Рисунок 6" descr="1215_4.jpg"/>
          <p:cNvPicPr>
            <a:picLocks noChangeAspect="1"/>
          </p:cNvPicPr>
          <p:nvPr/>
        </p:nvPicPr>
        <p:blipFill>
          <a:blip r:embed="rId2"/>
          <a:srcRect l="2083" t="14285" r="51042" b="50000"/>
          <a:stretch>
            <a:fillRect/>
          </a:stretch>
        </p:blipFill>
        <p:spPr bwMode="auto">
          <a:xfrm>
            <a:off x="571500" y="1000125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15_4.jpg"/>
          <p:cNvPicPr>
            <a:picLocks noChangeAspect="1"/>
          </p:cNvPicPr>
          <p:nvPr/>
        </p:nvPicPr>
        <p:blipFill>
          <a:blip r:embed="rId2"/>
          <a:srcRect l="1488" t="49509" r="50186" b="14726"/>
          <a:stretch>
            <a:fillRect/>
          </a:stretch>
        </p:blipFill>
        <p:spPr bwMode="auto">
          <a:xfrm>
            <a:off x="428625" y="3714750"/>
            <a:ext cx="3000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15_4.jpg"/>
          <p:cNvPicPr>
            <a:picLocks noChangeAspect="1"/>
          </p:cNvPicPr>
          <p:nvPr/>
        </p:nvPicPr>
        <p:blipFill>
          <a:blip r:embed="rId2"/>
          <a:srcRect l="51335" t="14035" b="50877"/>
          <a:stretch>
            <a:fillRect/>
          </a:stretch>
        </p:blipFill>
        <p:spPr bwMode="auto">
          <a:xfrm>
            <a:off x="5072063" y="857250"/>
            <a:ext cx="3357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215_4.jpg"/>
          <p:cNvPicPr>
            <a:picLocks noChangeAspect="1"/>
          </p:cNvPicPr>
          <p:nvPr/>
        </p:nvPicPr>
        <p:blipFill>
          <a:blip r:embed="rId2"/>
          <a:srcRect l="51253" t="49464" b="13782"/>
          <a:stretch>
            <a:fillRect/>
          </a:stretch>
        </p:blipFill>
        <p:spPr bwMode="auto">
          <a:xfrm>
            <a:off x="4857750" y="3857625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6215082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7686" y="3000372"/>
            <a:ext cx="478631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Чтоб спокойно перейти, еще налево посмотри и прислушайся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2" y="6143644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А сейчас вперед иди</a:t>
            </a:r>
          </a:p>
        </p:txBody>
      </p:sp>
      <p:pic>
        <p:nvPicPr>
          <p:cNvPr id="34827" name="Рисунок 14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30718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0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86313" y="2857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86313" y="60007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785818"/>
          </a:xfrm>
          <a:noFill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Дорога только для машин</a:t>
            </a: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830572" cy="50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6619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chelovek/PDD-1.files/0018-018-Avtobus-i-trollejbus-obkhodjat-tolko-sza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7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dvejata.ru/greenlight/pic/line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764704"/>
            <a:ext cx="4896544" cy="454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6716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Как же правильно перейти дорогу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1675493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14488"/>
            <a:ext cx="52200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>На помощь нам придёт       зебра, это наземный пешеходный переход,  либо светофор, либо знак «Пешеходный переход».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ea typeface="+mj-ea"/>
                <a:cs typeface="+mj-cs"/>
              </a:rPr>
            </a:b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" descr="C:\Users\Елена\Pictures\08122f069d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4208" y="4221088"/>
            <a:ext cx="2880320" cy="2923009"/>
          </a:xfrm>
          <a:prstGeom prst="rect">
            <a:avLst/>
          </a:prstGeom>
          <a:noFill/>
        </p:spPr>
      </p:pic>
      <p:pic>
        <p:nvPicPr>
          <p:cNvPr id="8" name="Picture 4" descr="C:\Users\Елена\Desktop\рисунки\ПДД\imagesCAAJVV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429132"/>
            <a:ext cx="17287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73.mchs.gov.ru/upload/iblock/ae8/b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5356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86412" cy="69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573803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7166"/>
            <a:ext cx="171451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pinsktorg.ru/naviny/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67593" cy="5714758"/>
          </a:xfrm>
          <a:prstGeom prst="rect">
            <a:avLst/>
          </a:prstGeom>
          <a:noFill/>
        </p:spPr>
      </p:pic>
      <p:pic>
        <p:nvPicPr>
          <p:cNvPr id="4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port-time.lv/res/54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191290" cy="4643470"/>
          </a:xfrm>
          <a:prstGeom prst="rect">
            <a:avLst/>
          </a:prstGeom>
          <a:noFill/>
        </p:spPr>
      </p:pic>
      <p:pic>
        <p:nvPicPr>
          <p:cNvPr id="3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99px_ru_photo_44878_Dvijenie_mashin_v_gorod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476672"/>
            <a:ext cx="1068777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zavedi.ru/pics/uploads/news/2006-05-1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642918"/>
            <a:ext cx="3873143" cy="5831313"/>
          </a:xfrm>
          <a:prstGeom prst="rect">
            <a:avLst/>
          </a:prstGeom>
          <a:noFill/>
        </p:spPr>
      </p:pic>
      <p:pic>
        <p:nvPicPr>
          <p:cNvPr id="3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54032"/>
          </a:xfrm>
          <a:noFill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Иди </a:t>
            </a:r>
            <a:r>
              <a:rPr lang="ru-RU" sz="40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только по </a:t>
            </a:r>
            <a:r>
              <a:rPr lang="ru-RU" sz="40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тротуару</a:t>
            </a:r>
            <a:endParaRPr lang="ru-RU" sz="4000" b="1" kern="1200" dirty="0">
              <a:ln>
                <a:solidFill>
                  <a:srgbClr val="C00000"/>
                </a:solidFill>
              </a:ln>
              <a:solidFill>
                <a:srgbClr val="CC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3000372"/>
            <a:ext cx="4143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пешеходов,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	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3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6" descr="4724b299125d23ce8ebc609554f3ed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cs9780.userapi.com/u40294087/-5/x_85811a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25487" cy="5856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yaplakal.com/uploads/post-3-13053048085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258497" cy="6408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857224" y="1071546"/>
            <a:ext cx="7454930" cy="466250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Знать должны вы хорошо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Правила движения,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всегда их применять -</a:t>
            </a:r>
          </a:p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Все без исключенья! </a:t>
            </a:r>
          </a:p>
        </p:txBody>
      </p:sp>
      <p:pic>
        <p:nvPicPr>
          <p:cNvPr id="21509" name="Picture 5" descr="уче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2" y="4437063"/>
            <a:ext cx="3063903" cy="206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tt-tuning.ru/uploads/news/d9bb1279197f13af53d74d47a0266f5d.jpg"/>
          <p:cNvPicPr>
            <a:picLocks noChangeAspect="1" noChangeArrowheads="1"/>
          </p:cNvPicPr>
          <p:nvPr/>
        </p:nvPicPr>
        <p:blipFill>
          <a:blip r:embed="rId2"/>
          <a:srcRect r="1315" b="7407"/>
          <a:stretch>
            <a:fillRect/>
          </a:stretch>
        </p:blipFill>
        <p:spPr bwMode="auto">
          <a:xfrm>
            <a:off x="297626" y="714356"/>
            <a:ext cx="3274242" cy="5357850"/>
          </a:xfrm>
          <a:prstGeom prst="rect">
            <a:avLst/>
          </a:prstGeom>
          <a:noFill/>
        </p:spPr>
      </p:pic>
      <p:pic>
        <p:nvPicPr>
          <p:cNvPr id="6148" name="Picture 4" descr="http://www.golostos.ru/pic/contactcenter/article_2010/1403/123/457/000/9999/098/STOPLGHT.jpg"/>
          <p:cNvPicPr>
            <a:picLocks noChangeAspect="1" noChangeArrowheads="1"/>
          </p:cNvPicPr>
          <p:nvPr/>
        </p:nvPicPr>
        <p:blipFill>
          <a:blip r:embed="rId3"/>
          <a:srcRect l="35186" r="33333"/>
          <a:stretch>
            <a:fillRect/>
          </a:stretch>
        </p:blipFill>
        <p:spPr bwMode="auto">
          <a:xfrm>
            <a:off x="3643306" y="428604"/>
            <a:ext cx="1785950" cy="5786478"/>
          </a:xfrm>
          <a:prstGeom prst="rect">
            <a:avLst/>
          </a:prstGeom>
          <a:noFill/>
        </p:spPr>
      </p:pic>
      <p:pic>
        <p:nvPicPr>
          <p:cNvPr id="6150" name="Picture 6" descr="http://www.afp.com.ua/static_html_images/b90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928670"/>
            <a:ext cx="327097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929188" y="428604"/>
            <a:ext cx="4214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Самый строгий – </a:t>
            </a:r>
            <a:r>
              <a:rPr lang="ru-RU" sz="2800" b="1" dirty="0">
                <a:solidFill>
                  <a:srgbClr val="FF0000"/>
                </a:solidFill>
                <a:latin typeface="Sylfaen" pitchFamily="18" charset="0"/>
              </a:rPr>
              <a:t>красный</a:t>
            </a:r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   свет.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 Если он горит,</a:t>
            </a:r>
          </a:p>
          <a:p>
            <a:r>
              <a:rPr lang="ru-RU" sz="2800" b="1" dirty="0">
                <a:solidFill>
                  <a:srgbClr val="FF0000"/>
                </a:solidFill>
                <a:latin typeface="Sylfaen" pitchFamily="18" charset="0"/>
              </a:rPr>
              <a:t>               Стоп!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Дороги дальше нет, 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 Путь для всех  закрыт.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6147" name="Picture 6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45878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73803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571876"/>
            <a:ext cx="1428760" cy="2428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4577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73803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85728"/>
            <a:ext cx="1428760" cy="2428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857496"/>
            <a:ext cx="1883849" cy="92333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ЖДИ</a:t>
            </a:r>
            <a:endParaRPr lang="ru-RU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072066" y="2857496"/>
            <a:ext cx="39290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Чтоб спокойно перешёл ты.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Слушай наш совет: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 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Жди!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Увидишь скоро  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</a:p>
          <a:p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в</a:t>
            </a:r>
            <a:r>
              <a:rPr lang="ru-RU" sz="2800" b="1" dirty="0" smtClean="0">
                <a:solidFill>
                  <a:srgbClr val="6600CC"/>
                </a:solidFill>
                <a:latin typeface="Sylfaen" pitchFamily="18" charset="0"/>
              </a:rPr>
              <a:t> </a:t>
            </a:r>
            <a:r>
              <a:rPr lang="ru-RU" sz="2800" b="1" dirty="0">
                <a:solidFill>
                  <a:srgbClr val="6600CC"/>
                </a:solidFill>
                <a:latin typeface="Sylfaen" pitchFamily="18" charset="0"/>
              </a:rPr>
              <a:t>середине свет.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170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39497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4208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14313" y="3071813"/>
            <a:ext cx="38576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А за ним </a:t>
            </a:r>
            <a:r>
              <a:rPr lang="ru-RU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ylfaen" pitchFamily="18" charset="0"/>
              </a:rPr>
              <a:t>зелёный</a:t>
            </a:r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 свет</a:t>
            </a:r>
          </a:p>
          <a:p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Вспыхнет впереди.</a:t>
            </a:r>
          </a:p>
          <a:p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Скажет он – </a:t>
            </a:r>
          </a:p>
          <a:p>
            <a:r>
              <a:rPr lang="ru-RU" sz="2800" b="1" dirty="0">
                <a:solidFill>
                  <a:srgbClr val="2D1FE7"/>
                </a:solidFill>
                <a:latin typeface="Sylfaen" pitchFamily="18" charset="0"/>
              </a:rPr>
              <a:t>Препятствий нет,</a:t>
            </a:r>
          </a:p>
          <a:p>
            <a:r>
              <a:rPr lang="ru-RU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ylfaen" pitchFamily="18" charset="0"/>
              </a:rPr>
              <a:t>Смело в путь </a:t>
            </a:r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ylfaen" pitchFamily="18" charset="0"/>
              </a:rPr>
              <a:t>иди!</a:t>
            </a:r>
            <a:endParaRPr lang="ru-RU" sz="2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ylfaen" pitchFamily="18" charset="0"/>
            </a:endParaRPr>
          </a:p>
        </p:txBody>
      </p:sp>
      <p:pic>
        <p:nvPicPr>
          <p:cNvPr id="7" name="Рисунок 6" descr="573803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285728"/>
            <a:ext cx="1083462" cy="1857364"/>
          </a:xfrm>
          <a:prstGeom prst="rect">
            <a:avLst/>
          </a:prstGeom>
        </p:spPr>
      </p:pic>
      <p:sp>
        <p:nvSpPr>
          <p:cNvPr id="8" name="Стрелка вправо 7">
            <a:hlinkClick r:id="rId5" action="ppaction://hlinkfile"/>
          </p:cNvPr>
          <p:cNvSpPr/>
          <p:nvPr/>
        </p:nvSpPr>
        <p:spPr>
          <a:xfrm>
            <a:off x="8215338" y="621508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214813" y="3500438"/>
            <a:ext cx="433228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Если правила движенья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Ты не знаешь до сих пор,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Мы начать с тобой готовы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Очень нужный разговор!</a:t>
            </a:r>
          </a:p>
        </p:txBody>
      </p:sp>
      <p:pic>
        <p:nvPicPr>
          <p:cNvPr id="12292" name="Picture 2" descr="D:\Документы\Мои рисунки\big2.jpg"/>
          <p:cNvPicPr>
            <a:picLocks noChangeAspect="1" noChangeArrowheads="1"/>
          </p:cNvPicPr>
          <p:nvPr/>
        </p:nvPicPr>
        <p:blipFill>
          <a:blip r:embed="rId2"/>
          <a:srcRect t="15440" r="1135"/>
          <a:stretch>
            <a:fillRect/>
          </a:stretch>
        </p:blipFill>
        <p:spPr bwMode="auto">
          <a:xfrm>
            <a:off x="214313" y="285750"/>
            <a:ext cx="38576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738037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14290"/>
            <a:ext cx="1806722" cy="3097239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file"/>
          </p:cNvPr>
          <p:cNvSpPr/>
          <p:nvPr/>
        </p:nvSpPr>
        <p:spPr>
          <a:xfrm>
            <a:off x="7715272" y="5786454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 &amp;Fcy;&amp;ocy;&amp;tcy;&amp;ocy; 51. &amp;Pcy;&amp;rcy;&amp;ocy;&amp;gcy;&amp;lcy;&amp;yacy;&amp;dcy;&amp;iecy;&amp;vcy; &amp;zcy;&amp;acy; &amp;pcy;&amp;ocy;&amp;vcy;&amp;ocy;&amp;rcy;&amp;ocy;&amp;tcy;&amp;ocy;&amp;mcy; &amp;kcy;&amp;ocy;&amp;tcy; &amp;scy;&amp;tcy;&amp;ocy;&amp;lcy;&amp;kcy;&amp;ncy;&amp;ucy;&amp;lcy;&amp;scy;&amp;yacy; &amp;scy; &amp;bcy;&amp;iecy;&amp;gcy;&amp;iecy;&amp;mcy;&amp;ocy;&amp;tcy;&amp;ocy;&amp;mcy;. &amp;IEcy;&amp;scy;&amp;lcy;&amp;icy; &amp;bcy; &amp;vcy;&amp;icy;&amp;dcy;&amp;iecy;&amp;lcy; &amp;kcy;&amp;rcy;&amp;acy;&amp;scy;&amp;ncy;&amp;ycy;&amp;jcy; &amp;scy;&amp;vcy;&amp;iecy;&amp;tcy;, &amp;bcy;&amp;ycy;&amp;lcy; &amp;bcy;&amp;ycy; &amp;tscy;&amp;iecy;&amp;lcy; &amp;vcy;&amp;iecy;&amp;lcy;&amp;ocy;&amp;scy;&amp;icy;&amp;pcy;&amp;iecy;&amp;dcy;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715040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 &amp;Fcy;&amp;ocy;&amp;tcy;&amp;ocy; 54. &amp;Lcy;&amp;icy;&amp;scy;&amp;yacy;&amp;tcy;&amp;acy; &amp;vcy; &amp;mcy;&amp;yacy;&amp;chcy; &amp;icy;&amp;gcy;&amp;rcy;&amp;acy;&amp;tcy;&amp;softcy; &amp;khcy;&amp;ocy;&amp;tcy;&amp;iecy;&amp;lcy;&amp;icy;, &amp;ocy;&amp;tcy;&amp;iecy;&amp;tscy; &amp;icy; &amp;mcy;&amp;acy;&amp;tcy;&amp;softcy; &amp;ncy;&amp;iecy;&amp;dcy;&amp;ocy;&amp;gcy;&amp;lcy;&amp;yacy;&amp;dcy;&amp;iecy;&amp;lcy;&amp;icy;. &amp;Icy; &amp;vcy;&amp;ocy;&amp;tcy; &amp;bcy;&amp;iecy;&amp;dcy;&amp;acy;, &amp;acy;&amp;vcy;&amp;tcy;&amp;ocy;&amp;mcy;&amp;ocy;&amp;bcy;&amp;icy;&amp;lcy;&amp;icy; &amp;lcy;&amp;icy;&amp;scy;&amp;iocy;&amp;ncy;&amp;kcy;&amp;acy; &amp;chcy;&amp;ucy;&amp;tcy;&amp;softcy; &amp;ncy;&amp;iecy; &amp;zcy;&amp;acy;&amp;dcy;&amp;acy;&amp;vcy;&amp;icy;&amp;lcy;&amp;icy;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218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Правило 4 «Переход проезжей части»</vt:lpstr>
      <vt:lpstr> Дорога только для машин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Иди только по тротуару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Admin</cp:lastModifiedBy>
  <cp:revision>27</cp:revision>
  <dcterms:created xsi:type="dcterms:W3CDTF">2012-11-22T10:41:00Z</dcterms:created>
  <dcterms:modified xsi:type="dcterms:W3CDTF">2013-03-12T19:39:37Z</dcterms:modified>
</cp:coreProperties>
</file>